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6"/>
  </p:notesMasterIdLst>
  <p:sldIdLst>
    <p:sldId id="264" r:id="rId2"/>
    <p:sldId id="273" r:id="rId3"/>
    <p:sldId id="274" r:id="rId4"/>
    <p:sldId id="270" r:id="rId5"/>
  </p:sldIdLst>
  <p:sldSz cx="12192000" cy="6858000"/>
  <p:notesSz cx="6858000" cy="9144000"/>
  <p:embeddedFontLst>
    <p:embeddedFont>
      <p:font typeface="Space Grotesk" panose="020B0604020202020204" charset="0"/>
      <p:regular r:id="rId7"/>
    </p:embeddedFont>
    <p:embeddedFont>
      <p:font typeface="Space Grotesk Bold" panose="020B0604020202020204" charset="0"/>
      <p:bold r:id="rId8"/>
    </p:embeddedFont>
    <p:embeddedFont>
      <p:font typeface="Space Grotesk Light" panose="020B0604020202020204" charset="0"/>
      <p:regular r:id="rId9"/>
    </p:embeddedFont>
    <p:embeddedFont>
      <p:font typeface="Space Grotesk Medium" panose="020B0604020202020204" charset="0"/>
      <p:regular r:id="rId10"/>
    </p:embeddedFont>
    <p:embeddedFont>
      <p:font typeface="Space Grotesk SemiBold" panose="020B0604020202020204" charset="0"/>
      <p:bold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8FAC"/>
    <a:srgbClr val="284389"/>
    <a:srgbClr val="71BDF6"/>
    <a:srgbClr val="FAB1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106170-0379-4874-890D-1C6A42C3E9DF}" v="12" dt="2025-07-08T12:22:54.9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insloo, David" userId="9bfbde2a-de01-4f4e-8347-a13f0a3acf7b" providerId="ADAL" clId="{108F6101-BECF-4912-AD13-7F38669BAD8A}"/>
    <pc:docChg chg="addSld delSld">
      <pc:chgData name="Prinsloo, David" userId="9bfbde2a-de01-4f4e-8347-a13f0a3acf7b" providerId="ADAL" clId="{108F6101-BECF-4912-AD13-7F38669BAD8A}" dt="2025-02-06T12:58:53.360" v="1" actId="47"/>
      <pc:docMkLst>
        <pc:docMk/>
      </pc:docMkLst>
      <pc:sldChg chg="add del">
        <pc:chgData name="Prinsloo, David" userId="9bfbde2a-de01-4f4e-8347-a13f0a3acf7b" providerId="ADAL" clId="{108F6101-BECF-4912-AD13-7F38669BAD8A}" dt="2025-02-06T12:58:53.360" v="1" actId="47"/>
        <pc:sldMkLst>
          <pc:docMk/>
          <pc:sldMk cId="1055968351" sldId="273"/>
        </pc:sldMkLst>
      </pc:sldChg>
    </pc:docChg>
  </pc:docChgLst>
  <pc:docChgLst>
    <pc:chgData name="Prinsloo, David" userId="9bfbde2a-de01-4f4e-8347-a13f0a3acf7b" providerId="ADAL" clId="{90106170-0379-4874-890D-1C6A42C3E9DF}"/>
    <pc:docChg chg="custSel addSld delSld modSld modMainMaster">
      <pc:chgData name="Prinsloo, David" userId="9bfbde2a-de01-4f4e-8347-a13f0a3acf7b" providerId="ADAL" clId="{90106170-0379-4874-890D-1C6A42C3E9DF}" dt="2025-07-08T12:29:13.620" v="641" actId="27636"/>
      <pc:docMkLst>
        <pc:docMk/>
      </pc:docMkLst>
      <pc:sldChg chg="del">
        <pc:chgData name="Prinsloo, David" userId="9bfbde2a-de01-4f4e-8347-a13f0a3acf7b" providerId="ADAL" clId="{90106170-0379-4874-890D-1C6A42C3E9DF}" dt="2025-07-08T12:25:44.764" v="563" actId="2696"/>
        <pc:sldMkLst>
          <pc:docMk/>
          <pc:sldMk cId="534896485" sldId="271"/>
        </pc:sldMkLst>
      </pc:sldChg>
      <pc:sldChg chg="del">
        <pc:chgData name="Prinsloo, David" userId="9bfbde2a-de01-4f4e-8347-a13f0a3acf7b" providerId="ADAL" clId="{90106170-0379-4874-890D-1C6A42C3E9DF}" dt="2025-07-08T12:25:58.982" v="566" actId="47"/>
        <pc:sldMkLst>
          <pc:docMk/>
          <pc:sldMk cId="2911592217" sldId="272"/>
        </pc:sldMkLst>
      </pc:sldChg>
      <pc:sldChg chg="modSp add del mod chgLayout">
        <pc:chgData name="Prinsloo, David" userId="9bfbde2a-de01-4f4e-8347-a13f0a3acf7b" providerId="ADAL" clId="{90106170-0379-4874-890D-1C6A42C3E9DF}" dt="2025-07-08T12:23:25.960" v="201" actId="47"/>
        <pc:sldMkLst>
          <pc:docMk/>
          <pc:sldMk cId="2690657141" sldId="273"/>
        </pc:sldMkLst>
        <pc:spChg chg="mod ord">
          <ac:chgData name="Prinsloo, David" userId="9bfbde2a-de01-4f4e-8347-a13f0a3acf7b" providerId="ADAL" clId="{90106170-0379-4874-890D-1C6A42C3E9DF}" dt="2025-07-08T12:21:57.847" v="164" actId="700"/>
          <ac:spMkLst>
            <pc:docMk/>
            <pc:sldMk cId="2690657141" sldId="273"/>
            <ac:spMk id="5" creationId="{E779B0E7-14BC-BE4F-4E26-3405E393A290}"/>
          </ac:spMkLst>
        </pc:spChg>
        <pc:spChg chg="mod ord">
          <ac:chgData name="Prinsloo, David" userId="9bfbde2a-de01-4f4e-8347-a13f0a3acf7b" providerId="ADAL" clId="{90106170-0379-4874-890D-1C6A42C3E9DF}" dt="2025-07-08T12:21:57.847" v="164" actId="700"/>
          <ac:spMkLst>
            <pc:docMk/>
            <pc:sldMk cId="2690657141" sldId="273"/>
            <ac:spMk id="6" creationId="{1FC3DC49-E567-4FFF-6F8E-CC5A5ED92423}"/>
          </ac:spMkLst>
        </pc:spChg>
        <pc:spChg chg="mod ord">
          <ac:chgData name="Prinsloo, David" userId="9bfbde2a-de01-4f4e-8347-a13f0a3acf7b" providerId="ADAL" clId="{90106170-0379-4874-890D-1C6A42C3E9DF}" dt="2025-07-08T12:21:57.847" v="164" actId="700"/>
          <ac:spMkLst>
            <pc:docMk/>
            <pc:sldMk cId="2690657141" sldId="273"/>
            <ac:spMk id="9" creationId="{8A839597-EA1D-3FFF-B40A-4EE2D6A7D0A5}"/>
          </ac:spMkLst>
        </pc:spChg>
        <pc:spChg chg="mod ord">
          <ac:chgData name="Prinsloo, David" userId="9bfbde2a-de01-4f4e-8347-a13f0a3acf7b" providerId="ADAL" clId="{90106170-0379-4874-890D-1C6A42C3E9DF}" dt="2025-07-08T12:21:57.847" v="164" actId="700"/>
          <ac:spMkLst>
            <pc:docMk/>
            <pc:sldMk cId="2690657141" sldId="273"/>
            <ac:spMk id="11" creationId="{7BBCE24A-A666-FE28-344F-6CE24DCE36D6}"/>
          </ac:spMkLst>
        </pc:spChg>
      </pc:sldChg>
      <pc:sldChg chg="addSp delSp modSp add mod modClrScheme chgLayout">
        <pc:chgData name="Prinsloo, David" userId="9bfbde2a-de01-4f4e-8347-a13f0a3acf7b" providerId="ADAL" clId="{90106170-0379-4874-890D-1C6A42C3E9DF}" dt="2025-07-08T12:29:13.620" v="641" actId="27636"/>
        <pc:sldMkLst>
          <pc:docMk/>
          <pc:sldMk cId="4032017799" sldId="273"/>
        </pc:sldMkLst>
        <pc:spChg chg="add del mod ord">
          <ac:chgData name="Prinsloo, David" userId="9bfbde2a-de01-4f4e-8347-a13f0a3acf7b" providerId="ADAL" clId="{90106170-0379-4874-890D-1C6A42C3E9DF}" dt="2025-07-08T12:26:32.788" v="605" actId="700"/>
          <ac:spMkLst>
            <pc:docMk/>
            <pc:sldMk cId="4032017799" sldId="273"/>
            <ac:spMk id="4" creationId="{545AD98A-7880-9E87-4921-D824DE73E6DD}"/>
          </ac:spMkLst>
        </pc:spChg>
        <pc:spChg chg="mod ord">
          <ac:chgData name="Prinsloo, David" userId="9bfbde2a-de01-4f4e-8347-a13f0a3acf7b" providerId="ADAL" clId="{90106170-0379-4874-890D-1C6A42C3E9DF}" dt="2025-07-08T12:29:13.620" v="641" actId="27636"/>
          <ac:spMkLst>
            <pc:docMk/>
            <pc:sldMk cId="4032017799" sldId="273"/>
            <ac:spMk id="5" creationId="{4896E413-1DA1-CBA6-87D5-EC815529B5F3}"/>
          </ac:spMkLst>
        </pc:spChg>
        <pc:spChg chg="mod ord">
          <ac:chgData name="Prinsloo, David" userId="9bfbde2a-de01-4f4e-8347-a13f0a3acf7b" providerId="ADAL" clId="{90106170-0379-4874-890D-1C6A42C3E9DF}" dt="2025-07-08T12:29:13.479" v="640" actId="700"/>
          <ac:spMkLst>
            <pc:docMk/>
            <pc:sldMk cId="4032017799" sldId="273"/>
            <ac:spMk id="6" creationId="{2BE41831-4409-EC03-325C-C4432105C514}"/>
          </ac:spMkLst>
        </pc:spChg>
        <pc:spChg chg="mod ord">
          <ac:chgData name="Prinsloo, David" userId="9bfbde2a-de01-4f4e-8347-a13f0a3acf7b" providerId="ADAL" clId="{90106170-0379-4874-890D-1C6A42C3E9DF}" dt="2025-07-08T12:29:13.479" v="640" actId="700"/>
          <ac:spMkLst>
            <pc:docMk/>
            <pc:sldMk cId="4032017799" sldId="273"/>
            <ac:spMk id="9" creationId="{060D1B1B-D54A-418D-707D-57FF2D7192BF}"/>
          </ac:spMkLst>
        </pc:spChg>
        <pc:spChg chg="add del mod ord">
          <ac:chgData name="Prinsloo, David" userId="9bfbde2a-de01-4f4e-8347-a13f0a3acf7b" providerId="ADAL" clId="{90106170-0379-4874-890D-1C6A42C3E9DF}" dt="2025-07-08T12:26:32.788" v="605" actId="700"/>
          <ac:spMkLst>
            <pc:docMk/>
            <pc:sldMk cId="4032017799" sldId="273"/>
            <ac:spMk id="10" creationId="{4C8CE393-A7CC-55FD-03E6-A0328A30B1CB}"/>
          </ac:spMkLst>
        </pc:spChg>
        <pc:spChg chg="mod ord">
          <ac:chgData name="Prinsloo, David" userId="9bfbde2a-de01-4f4e-8347-a13f0a3acf7b" providerId="ADAL" clId="{90106170-0379-4874-890D-1C6A42C3E9DF}" dt="2025-07-08T12:29:13.479" v="640" actId="700"/>
          <ac:spMkLst>
            <pc:docMk/>
            <pc:sldMk cId="4032017799" sldId="273"/>
            <ac:spMk id="11" creationId="{D5ADEB46-D8C1-7354-3EF8-F9736D0E4E84}"/>
          </ac:spMkLst>
        </pc:spChg>
        <pc:spChg chg="add del mod ord">
          <ac:chgData name="Prinsloo, David" userId="9bfbde2a-de01-4f4e-8347-a13f0a3acf7b" providerId="ADAL" clId="{90106170-0379-4874-890D-1C6A42C3E9DF}" dt="2025-07-08T12:26:32.788" v="605" actId="700"/>
          <ac:spMkLst>
            <pc:docMk/>
            <pc:sldMk cId="4032017799" sldId="273"/>
            <ac:spMk id="12" creationId="{B3A245D3-5EA8-FA22-4BB0-26BD195C7664}"/>
          </ac:spMkLst>
        </pc:spChg>
        <pc:spChg chg="add del mod ord">
          <ac:chgData name="Prinsloo, David" userId="9bfbde2a-de01-4f4e-8347-a13f0a3acf7b" providerId="ADAL" clId="{90106170-0379-4874-890D-1C6A42C3E9DF}" dt="2025-07-08T12:26:38.451" v="608" actId="700"/>
          <ac:spMkLst>
            <pc:docMk/>
            <pc:sldMk cId="4032017799" sldId="273"/>
            <ac:spMk id="13" creationId="{F200610C-F9E2-4B8A-666C-3EFAF1358BB3}"/>
          </ac:spMkLst>
        </pc:spChg>
        <pc:spChg chg="add del mod ord">
          <ac:chgData name="Prinsloo, David" userId="9bfbde2a-de01-4f4e-8347-a13f0a3acf7b" providerId="ADAL" clId="{90106170-0379-4874-890D-1C6A42C3E9DF}" dt="2025-07-08T12:29:03.182" v="636" actId="700"/>
          <ac:spMkLst>
            <pc:docMk/>
            <pc:sldMk cId="4032017799" sldId="273"/>
            <ac:spMk id="14" creationId="{D367C1E0-F8CD-C473-1D6D-BDD4C0813D24}"/>
          </ac:spMkLst>
        </pc:spChg>
        <pc:spChg chg="add del mod ord">
          <ac:chgData name="Prinsloo, David" userId="9bfbde2a-de01-4f4e-8347-a13f0a3acf7b" providerId="ADAL" clId="{90106170-0379-4874-890D-1C6A42C3E9DF}" dt="2025-07-08T12:29:07.397" v="639" actId="700"/>
          <ac:spMkLst>
            <pc:docMk/>
            <pc:sldMk cId="4032017799" sldId="273"/>
            <ac:spMk id="15" creationId="{2A8A4A64-2C52-6C92-47C6-2F7446CA9F51}"/>
          </ac:spMkLst>
        </pc:spChg>
        <pc:spChg chg="add del mod ord">
          <ac:chgData name="Prinsloo, David" userId="9bfbde2a-de01-4f4e-8347-a13f0a3acf7b" providerId="ADAL" clId="{90106170-0379-4874-890D-1C6A42C3E9DF}" dt="2025-07-08T12:29:07.397" v="639" actId="700"/>
          <ac:spMkLst>
            <pc:docMk/>
            <pc:sldMk cId="4032017799" sldId="273"/>
            <ac:spMk id="16" creationId="{D8DE0667-BB9D-9B7F-60D6-9B5019A18598}"/>
          </ac:spMkLst>
        </pc:spChg>
        <pc:spChg chg="add del mod ord">
          <ac:chgData name="Prinsloo, David" userId="9bfbde2a-de01-4f4e-8347-a13f0a3acf7b" providerId="ADAL" clId="{90106170-0379-4874-890D-1C6A42C3E9DF}" dt="2025-07-08T12:29:07.397" v="639" actId="700"/>
          <ac:spMkLst>
            <pc:docMk/>
            <pc:sldMk cId="4032017799" sldId="273"/>
            <ac:spMk id="17" creationId="{CEF04DD9-56AE-13F8-4058-150BF904EAED}"/>
          </ac:spMkLst>
        </pc:spChg>
      </pc:sldChg>
      <pc:sldChg chg="add del">
        <pc:chgData name="Prinsloo, David" userId="9bfbde2a-de01-4f4e-8347-a13f0a3acf7b" providerId="ADAL" clId="{90106170-0379-4874-890D-1C6A42C3E9DF}" dt="2025-07-08T12:23:25.960" v="201" actId="47"/>
        <pc:sldMkLst>
          <pc:docMk/>
          <pc:sldMk cId="1764963755" sldId="274"/>
        </pc:sldMkLst>
      </pc:sldChg>
      <pc:sldChg chg="modSp add mod chgLayout">
        <pc:chgData name="Prinsloo, David" userId="9bfbde2a-de01-4f4e-8347-a13f0a3acf7b" providerId="ADAL" clId="{90106170-0379-4874-890D-1C6A42C3E9DF}" dt="2025-07-08T12:27:08.184" v="613" actId="6549"/>
        <pc:sldMkLst>
          <pc:docMk/>
          <pc:sldMk cId="4122144377" sldId="274"/>
        </pc:sldMkLst>
        <pc:spChg chg="mod ord">
          <ac:chgData name="Prinsloo, David" userId="9bfbde2a-de01-4f4e-8347-a13f0a3acf7b" providerId="ADAL" clId="{90106170-0379-4874-890D-1C6A42C3E9DF}" dt="2025-07-08T12:27:08.184" v="613" actId="6549"/>
          <ac:spMkLst>
            <pc:docMk/>
            <pc:sldMk cId="4122144377" sldId="274"/>
            <ac:spMk id="5" creationId="{E85E6601-74EB-311A-AD15-E87D0FEB8C92}"/>
          </ac:spMkLst>
        </pc:spChg>
        <pc:spChg chg="mod ord">
          <ac:chgData name="Prinsloo, David" userId="9bfbde2a-de01-4f4e-8347-a13f0a3acf7b" providerId="ADAL" clId="{90106170-0379-4874-890D-1C6A42C3E9DF}" dt="2025-07-08T12:25:53.996" v="565" actId="700"/>
          <ac:spMkLst>
            <pc:docMk/>
            <pc:sldMk cId="4122144377" sldId="274"/>
            <ac:spMk id="6" creationId="{07B942E8-F3FC-CDE4-F8EA-175ED561AEC0}"/>
          </ac:spMkLst>
        </pc:spChg>
        <pc:spChg chg="mod ord">
          <ac:chgData name="Prinsloo, David" userId="9bfbde2a-de01-4f4e-8347-a13f0a3acf7b" providerId="ADAL" clId="{90106170-0379-4874-890D-1C6A42C3E9DF}" dt="2025-07-08T12:25:53.996" v="565" actId="700"/>
          <ac:spMkLst>
            <pc:docMk/>
            <pc:sldMk cId="4122144377" sldId="274"/>
            <ac:spMk id="9" creationId="{B626CE96-FCB9-3B6E-A978-CEDD41B36EF7}"/>
          </ac:spMkLst>
        </pc:spChg>
        <pc:spChg chg="mod ord">
          <ac:chgData name="Prinsloo, David" userId="9bfbde2a-de01-4f4e-8347-a13f0a3acf7b" providerId="ADAL" clId="{90106170-0379-4874-890D-1C6A42C3E9DF}" dt="2025-07-08T12:25:53.996" v="565" actId="700"/>
          <ac:spMkLst>
            <pc:docMk/>
            <pc:sldMk cId="4122144377" sldId="274"/>
            <ac:spMk id="11" creationId="{33CC90EC-1F33-8D19-3487-706CEB7A081A}"/>
          </ac:spMkLst>
        </pc:spChg>
      </pc:sldChg>
      <pc:sldChg chg="add del">
        <pc:chgData name="Prinsloo, David" userId="9bfbde2a-de01-4f4e-8347-a13f0a3acf7b" providerId="ADAL" clId="{90106170-0379-4874-890D-1C6A42C3E9DF}" dt="2025-07-08T12:23:25.960" v="201" actId="47"/>
        <pc:sldMkLst>
          <pc:docMk/>
          <pc:sldMk cId="1025410666" sldId="275"/>
        </pc:sldMkLst>
      </pc:sldChg>
      <pc:sldChg chg="add del">
        <pc:chgData name="Prinsloo, David" userId="9bfbde2a-de01-4f4e-8347-a13f0a3acf7b" providerId="ADAL" clId="{90106170-0379-4874-890D-1C6A42C3E9DF}" dt="2025-07-08T12:23:25.960" v="201" actId="47"/>
        <pc:sldMkLst>
          <pc:docMk/>
          <pc:sldMk cId="4292883143" sldId="276"/>
        </pc:sldMkLst>
      </pc:sldChg>
      <pc:sldChg chg="add del">
        <pc:chgData name="Prinsloo, David" userId="9bfbde2a-de01-4f4e-8347-a13f0a3acf7b" providerId="ADAL" clId="{90106170-0379-4874-890D-1C6A42C3E9DF}" dt="2025-07-08T12:23:25.960" v="201" actId="47"/>
        <pc:sldMkLst>
          <pc:docMk/>
          <pc:sldMk cId="2395092498" sldId="277"/>
        </pc:sldMkLst>
      </pc:sldChg>
      <pc:sldChg chg="add del">
        <pc:chgData name="Prinsloo, David" userId="9bfbde2a-de01-4f4e-8347-a13f0a3acf7b" providerId="ADAL" clId="{90106170-0379-4874-890D-1C6A42C3E9DF}" dt="2025-07-08T12:23:25.960" v="201" actId="47"/>
        <pc:sldMkLst>
          <pc:docMk/>
          <pc:sldMk cId="205023899" sldId="278"/>
        </pc:sldMkLst>
      </pc:sldChg>
      <pc:sldChg chg="add del">
        <pc:chgData name="Prinsloo, David" userId="9bfbde2a-de01-4f4e-8347-a13f0a3acf7b" providerId="ADAL" clId="{90106170-0379-4874-890D-1C6A42C3E9DF}" dt="2025-07-08T12:23:25.960" v="201" actId="47"/>
        <pc:sldMkLst>
          <pc:docMk/>
          <pc:sldMk cId="2089013684" sldId="279"/>
        </pc:sldMkLst>
      </pc:sldChg>
      <pc:sldChg chg="add del">
        <pc:chgData name="Prinsloo, David" userId="9bfbde2a-de01-4f4e-8347-a13f0a3acf7b" providerId="ADAL" clId="{90106170-0379-4874-890D-1C6A42C3E9DF}" dt="2025-07-08T12:23:25.960" v="201" actId="47"/>
        <pc:sldMkLst>
          <pc:docMk/>
          <pc:sldMk cId="4116165627" sldId="280"/>
        </pc:sldMkLst>
      </pc:sldChg>
      <pc:sldChg chg="add del">
        <pc:chgData name="Prinsloo, David" userId="9bfbde2a-de01-4f4e-8347-a13f0a3acf7b" providerId="ADAL" clId="{90106170-0379-4874-890D-1C6A42C3E9DF}" dt="2025-07-08T12:23:25.960" v="201" actId="47"/>
        <pc:sldMkLst>
          <pc:docMk/>
          <pc:sldMk cId="439678675" sldId="281"/>
        </pc:sldMkLst>
      </pc:sldChg>
      <pc:sldMasterChg chg="modSldLayout">
        <pc:chgData name="Prinsloo, David" userId="9bfbde2a-de01-4f4e-8347-a13f0a3acf7b" providerId="ADAL" clId="{90106170-0379-4874-890D-1C6A42C3E9DF}" dt="2025-07-08T12:26:24.558" v="604" actId="1035"/>
        <pc:sldMasterMkLst>
          <pc:docMk/>
          <pc:sldMasterMk cId="1980883639" sldId="2147483648"/>
        </pc:sldMasterMkLst>
        <pc:sldLayoutChg chg="delSp modSp mod">
          <pc:chgData name="Prinsloo, David" userId="9bfbde2a-de01-4f4e-8347-a13f0a3acf7b" providerId="ADAL" clId="{90106170-0379-4874-890D-1C6A42C3E9DF}" dt="2025-07-08T12:22:34.904" v="184" actId="1038"/>
          <pc:sldLayoutMkLst>
            <pc:docMk/>
            <pc:sldMasterMk cId="1980883639" sldId="2147483648"/>
            <pc:sldLayoutMk cId="2761543125" sldId="2147483650"/>
          </pc:sldLayoutMkLst>
          <pc:spChg chg="mod">
            <ac:chgData name="Prinsloo, David" userId="9bfbde2a-de01-4f4e-8347-a13f0a3acf7b" providerId="ADAL" clId="{90106170-0379-4874-890D-1C6A42C3E9DF}" dt="2025-07-08T12:21:09.854" v="94" actId="1035"/>
            <ac:spMkLst>
              <pc:docMk/>
              <pc:sldMasterMk cId="1980883639" sldId="2147483648"/>
              <pc:sldLayoutMk cId="2761543125" sldId="2147483650"/>
              <ac:spMk id="2" creationId="{F7DC2AD4-9768-945A-D77E-D046BED9FBE5}"/>
            </ac:spMkLst>
          </pc:spChg>
          <pc:spChg chg="del">
            <ac:chgData name="Prinsloo, David" userId="9bfbde2a-de01-4f4e-8347-a13f0a3acf7b" providerId="ADAL" clId="{90106170-0379-4874-890D-1C6A42C3E9DF}" dt="2025-07-08T12:14:34.296" v="1" actId="478"/>
            <ac:spMkLst>
              <pc:docMk/>
              <pc:sldMasterMk cId="1980883639" sldId="2147483648"/>
              <pc:sldLayoutMk cId="2761543125" sldId="2147483650"/>
              <ac:spMk id="4" creationId="{C588A867-203A-39E4-B598-B5B606E62C24}"/>
            </ac:spMkLst>
          </pc:spChg>
          <pc:spChg chg="mod">
            <ac:chgData name="Prinsloo, David" userId="9bfbde2a-de01-4f4e-8347-a13f0a3acf7b" providerId="ADAL" clId="{90106170-0379-4874-890D-1C6A42C3E9DF}" dt="2025-07-08T12:22:27.539" v="174" actId="1036"/>
            <ac:spMkLst>
              <pc:docMk/>
              <pc:sldMasterMk cId="1980883639" sldId="2147483648"/>
              <pc:sldLayoutMk cId="2761543125" sldId="2147483650"/>
              <ac:spMk id="5" creationId="{6C121BDC-F4F4-1A4A-B646-8F8DF22A01C4}"/>
            </ac:spMkLst>
          </pc:spChg>
          <pc:spChg chg="mod">
            <ac:chgData name="Prinsloo, David" userId="9bfbde2a-de01-4f4e-8347-a13f0a3acf7b" providerId="ADAL" clId="{90106170-0379-4874-890D-1C6A42C3E9DF}" dt="2025-07-08T12:22:34.904" v="184" actId="1038"/>
            <ac:spMkLst>
              <pc:docMk/>
              <pc:sldMasterMk cId="1980883639" sldId="2147483648"/>
              <pc:sldLayoutMk cId="2761543125" sldId="2147483650"/>
              <ac:spMk id="6" creationId="{74729315-577E-9E7E-BBD7-787BD080FC72}"/>
            </ac:spMkLst>
          </pc:spChg>
        </pc:sldLayoutChg>
        <pc:sldLayoutChg chg="delSp modSp mod">
          <pc:chgData name="Prinsloo, David" userId="9bfbde2a-de01-4f4e-8347-a13f0a3acf7b" providerId="ADAL" clId="{90106170-0379-4874-890D-1C6A42C3E9DF}" dt="2025-07-08T12:15:41.311" v="50" actId="120"/>
          <pc:sldLayoutMkLst>
            <pc:docMk/>
            <pc:sldMasterMk cId="1980883639" sldId="2147483648"/>
            <pc:sldLayoutMk cId="105594772" sldId="2147483651"/>
          </pc:sldLayoutMkLst>
          <pc:spChg chg="del">
            <ac:chgData name="Prinsloo, David" userId="9bfbde2a-de01-4f4e-8347-a13f0a3acf7b" providerId="ADAL" clId="{90106170-0379-4874-890D-1C6A42C3E9DF}" dt="2025-07-08T12:15:20.566" v="11" actId="478"/>
            <ac:spMkLst>
              <pc:docMk/>
              <pc:sldMasterMk cId="1980883639" sldId="2147483648"/>
              <pc:sldLayoutMk cId="105594772" sldId="2147483651"/>
              <ac:spMk id="4" creationId="{2855C85C-DE11-CB5C-A7AC-CE85ACE10EE0}"/>
            </ac:spMkLst>
          </pc:spChg>
          <pc:spChg chg="mod">
            <ac:chgData name="Prinsloo, David" userId="9bfbde2a-de01-4f4e-8347-a13f0a3acf7b" providerId="ADAL" clId="{90106170-0379-4874-890D-1C6A42C3E9DF}" dt="2025-07-08T12:15:18.657" v="10" actId="1036"/>
            <ac:spMkLst>
              <pc:docMk/>
              <pc:sldMasterMk cId="1980883639" sldId="2147483648"/>
              <pc:sldLayoutMk cId="105594772" sldId="2147483651"/>
              <ac:spMk id="5" creationId="{C8A1C174-4024-3EB1-C949-173CB3CA526A}"/>
            </ac:spMkLst>
          </pc:spChg>
          <pc:spChg chg="mod">
            <ac:chgData name="Prinsloo, David" userId="9bfbde2a-de01-4f4e-8347-a13f0a3acf7b" providerId="ADAL" clId="{90106170-0379-4874-890D-1C6A42C3E9DF}" dt="2025-07-08T12:15:41.311" v="50" actId="120"/>
            <ac:spMkLst>
              <pc:docMk/>
              <pc:sldMasterMk cId="1980883639" sldId="2147483648"/>
              <pc:sldLayoutMk cId="105594772" sldId="2147483651"/>
              <ac:spMk id="6" creationId="{3F2D4514-8260-957A-BC10-C229A3E974B9}"/>
            </ac:spMkLst>
          </pc:spChg>
        </pc:sldLayoutChg>
        <pc:sldLayoutChg chg="addSp delSp modSp mod">
          <pc:chgData name="Prinsloo, David" userId="9bfbde2a-de01-4f4e-8347-a13f0a3acf7b" providerId="ADAL" clId="{90106170-0379-4874-890D-1C6A42C3E9DF}" dt="2025-07-08T12:22:43.676" v="186"/>
          <pc:sldLayoutMkLst>
            <pc:docMk/>
            <pc:sldMasterMk cId="1980883639" sldId="2147483648"/>
            <pc:sldLayoutMk cId="705136542" sldId="2147483652"/>
          </pc:sldLayoutMkLst>
          <pc:spChg chg="mod">
            <ac:chgData name="Prinsloo, David" userId="9bfbde2a-de01-4f4e-8347-a13f0a3acf7b" providerId="ADAL" clId="{90106170-0379-4874-890D-1C6A42C3E9DF}" dt="2025-07-08T12:21:46.535" v="162" actId="1035"/>
            <ac:spMkLst>
              <pc:docMk/>
              <pc:sldMasterMk cId="1980883639" sldId="2147483648"/>
              <pc:sldLayoutMk cId="705136542" sldId="2147483652"/>
              <ac:spMk id="2" creationId="{8732FF99-97F5-B104-4716-3347ECFF1B34}"/>
            </ac:spMkLst>
          </pc:spChg>
          <pc:spChg chg="add mod">
            <ac:chgData name="Prinsloo, David" userId="9bfbde2a-de01-4f4e-8347-a13f0a3acf7b" providerId="ADAL" clId="{90106170-0379-4874-890D-1C6A42C3E9DF}" dt="2025-07-08T12:22:43.676" v="186"/>
            <ac:spMkLst>
              <pc:docMk/>
              <pc:sldMasterMk cId="1980883639" sldId="2147483648"/>
              <pc:sldLayoutMk cId="705136542" sldId="2147483652"/>
              <ac:spMk id="5" creationId="{63A8871F-AC66-83A6-CA95-DC9CED15CE47}"/>
            </ac:spMkLst>
          </pc:spChg>
          <pc:spChg chg="del">
            <ac:chgData name="Prinsloo, David" userId="9bfbde2a-de01-4f4e-8347-a13f0a3acf7b" providerId="ADAL" clId="{90106170-0379-4874-890D-1C6A42C3E9DF}" dt="2025-07-08T12:15:52.715" v="51" actId="478"/>
            <ac:spMkLst>
              <pc:docMk/>
              <pc:sldMasterMk cId="1980883639" sldId="2147483648"/>
              <pc:sldLayoutMk cId="705136542" sldId="2147483652"/>
              <ac:spMk id="5" creationId="{E2685EFA-9DF6-5EA1-2804-250940C4B76B}"/>
            </ac:spMkLst>
          </pc:spChg>
          <pc:spChg chg="del">
            <ac:chgData name="Prinsloo, David" userId="9bfbde2a-de01-4f4e-8347-a13f0a3acf7b" providerId="ADAL" clId="{90106170-0379-4874-890D-1C6A42C3E9DF}" dt="2025-07-08T12:15:52.715" v="51" actId="478"/>
            <ac:spMkLst>
              <pc:docMk/>
              <pc:sldMasterMk cId="1980883639" sldId="2147483648"/>
              <pc:sldLayoutMk cId="705136542" sldId="2147483652"/>
              <ac:spMk id="6" creationId="{40CD1617-A38D-8420-68C3-B8CC3DFC76F1}"/>
            </ac:spMkLst>
          </pc:spChg>
          <pc:spChg chg="add mod">
            <ac:chgData name="Prinsloo, David" userId="9bfbde2a-de01-4f4e-8347-a13f0a3acf7b" providerId="ADAL" clId="{90106170-0379-4874-890D-1C6A42C3E9DF}" dt="2025-07-08T12:22:43.676" v="186"/>
            <ac:spMkLst>
              <pc:docMk/>
              <pc:sldMasterMk cId="1980883639" sldId="2147483648"/>
              <pc:sldLayoutMk cId="705136542" sldId="2147483652"/>
              <ac:spMk id="6" creationId="{70C8B367-B025-5901-E37E-CDB57E6631DA}"/>
            </ac:spMkLst>
          </pc:spChg>
          <pc:spChg chg="del">
            <ac:chgData name="Prinsloo, David" userId="9bfbde2a-de01-4f4e-8347-a13f0a3acf7b" providerId="ADAL" clId="{90106170-0379-4874-890D-1C6A42C3E9DF}" dt="2025-07-08T12:15:52.715" v="51" actId="478"/>
            <ac:spMkLst>
              <pc:docMk/>
              <pc:sldMasterMk cId="1980883639" sldId="2147483648"/>
              <pc:sldLayoutMk cId="705136542" sldId="2147483652"/>
              <ac:spMk id="7" creationId="{30E2ECE3-B727-BD52-23CE-9C7F7BC1B1B9}"/>
            </ac:spMkLst>
          </pc:spChg>
          <pc:spChg chg="add del mod">
            <ac:chgData name="Prinsloo, David" userId="9bfbde2a-de01-4f4e-8347-a13f0a3acf7b" providerId="ADAL" clId="{90106170-0379-4874-890D-1C6A42C3E9DF}" dt="2025-07-08T12:22:43.313" v="185" actId="478"/>
            <ac:spMkLst>
              <pc:docMk/>
              <pc:sldMasterMk cId="1980883639" sldId="2147483648"/>
              <pc:sldLayoutMk cId="705136542" sldId="2147483652"/>
              <ac:spMk id="8" creationId="{641FAB58-BDAC-A64A-DE6B-6D075ED65852}"/>
            </ac:spMkLst>
          </pc:spChg>
          <pc:spChg chg="add del mod">
            <ac:chgData name="Prinsloo, David" userId="9bfbde2a-de01-4f4e-8347-a13f0a3acf7b" providerId="ADAL" clId="{90106170-0379-4874-890D-1C6A42C3E9DF}" dt="2025-07-08T12:22:43.313" v="185" actId="478"/>
            <ac:spMkLst>
              <pc:docMk/>
              <pc:sldMasterMk cId="1980883639" sldId="2147483648"/>
              <pc:sldLayoutMk cId="705136542" sldId="2147483652"/>
              <ac:spMk id="9" creationId="{E231F2DA-9069-531C-3241-A33D260D560E}"/>
            </ac:spMkLst>
          </pc:spChg>
        </pc:sldLayoutChg>
        <pc:sldLayoutChg chg="addSp delSp modSp mod">
          <pc:chgData name="Prinsloo, David" userId="9bfbde2a-de01-4f4e-8347-a13f0a3acf7b" providerId="ADAL" clId="{90106170-0379-4874-890D-1C6A42C3E9DF}" dt="2025-07-08T12:26:24.558" v="604" actId="1035"/>
          <pc:sldLayoutMkLst>
            <pc:docMk/>
            <pc:sldMasterMk cId="1980883639" sldId="2147483648"/>
            <pc:sldLayoutMk cId="2879656175" sldId="2147483653"/>
          </pc:sldLayoutMkLst>
          <pc:spChg chg="mod">
            <ac:chgData name="Prinsloo, David" userId="9bfbde2a-de01-4f4e-8347-a13f0a3acf7b" providerId="ADAL" clId="{90106170-0379-4874-890D-1C6A42C3E9DF}" dt="2025-07-08T12:26:24.558" v="604" actId="1035"/>
            <ac:spMkLst>
              <pc:docMk/>
              <pc:sldMasterMk cId="1980883639" sldId="2147483648"/>
              <pc:sldLayoutMk cId="2879656175" sldId="2147483653"/>
              <ac:spMk id="2" creationId="{96A61857-A5B9-DBED-74D3-476D842F5607}"/>
            </ac:spMkLst>
          </pc:spChg>
          <pc:spChg chg="del">
            <ac:chgData name="Prinsloo, David" userId="9bfbde2a-de01-4f4e-8347-a13f0a3acf7b" providerId="ADAL" clId="{90106170-0379-4874-890D-1C6A42C3E9DF}" dt="2025-07-08T12:15:56.873" v="53" actId="478"/>
            <ac:spMkLst>
              <pc:docMk/>
              <pc:sldMasterMk cId="1980883639" sldId="2147483648"/>
              <pc:sldLayoutMk cId="2879656175" sldId="2147483653"/>
              <ac:spMk id="7" creationId="{BF51CC9D-C009-BEAD-68DD-9C52F9379A2C}"/>
            </ac:spMkLst>
          </pc:spChg>
          <pc:spChg chg="add mod">
            <ac:chgData name="Prinsloo, David" userId="9bfbde2a-de01-4f4e-8347-a13f0a3acf7b" providerId="ADAL" clId="{90106170-0379-4874-890D-1C6A42C3E9DF}" dt="2025-07-08T12:22:47.286" v="188"/>
            <ac:spMkLst>
              <pc:docMk/>
              <pc:sldMasterMk cId="1980883639" sldId="2147483648"/>
              <pc:sldLayoutMk cId="2879656175" sldId="2147483653"/>
              <ac:spMk id="7" creationId="{FE367890-1402-6C8F-5873-081CC19F056B}"/>
            </ac:spMkLst>
          </pc:spChg>
          <pc:spChg chg="del">
            <ac:chgData name="Prinsloo, David" userId="9bfbde2a-de01-4f4e-8347-a13f0a3acf7b" providerId="ADAL" clId="{90106170-0379-4874-890D-1C6A42C3E9DF}" dt="2025-07-08T12:15:56.873" v="53" actId="478"/>
            <ac:spMkLst>
              <pc:docMk/>
              <pc:sldMasterMk cId="1980883639" sldId="2147483648"/>
              <pc:sldLayoutMk cId="2879656175" sldId="2147483653"/>
              <ac:spMk id="8" creationId="{14FBA61C-8CCE-854B-EE5B-3659A5ABF172}"/>
            </ac:spMkLst>
          </pc:spChg>
          <pc:spChg chg="add mod">
            <ac:chgData name="Prinsloo, David" userId="9bfbde2a-de01-4f4e-8347-a13f0a3acf7b" providerId="ADAL" clId="{90106170-0379-4874-890D-1C6A42C3E9DF}" dt="2025-07-08T12:22:47.286" v="188"/>
            <ac:spMkLst>
              <pc:docMk/>
              <pc:sldMasterMk cId="1980883639" sldId="2147483648"/>
              <pc:sldLayoutMk cId="2879656175" sldId="2147483653"/>
              <ac:spMk id="8" creationId="{4DDAD916-0A37-EF44-9E07-7BC5C3DD9E8D}"/>
            </ac:spMkLst>
          </pc:spChg>
          <pc:spChg chg="del">
            <ac:chgData name="Prinsloo, David" userId="9bfbde2a-de01-4f4e-8347-a13f0a3acf7b" providerId="ADAL" clId="{90106170-0379-4874-890D-1C6A42C3E9DF}" dt="2025-07-08T12:15:56.873" v="53" actId="478"/>
            <ac:spMkLst>
              <pc:docMk/>
              <pc:sldMasterMk cId="1980883639" sldId="2147483648"/>
              <pc:sldLayoutMk cId="2879656175" sldId="2147483653"/>
              <ac:spMk id="9" creationId="{3F37D458-5B0A-284B-CC8E-33E06662FAAA}"/>
            </ac:spMkLst>
          </pc:spChg>
          <pc:spChg chg="add del mod">
            <ac:chgData name="Prinsloo, David" userId="9bfbde2a-de01-4f4e-8347-a13f0a3acf7b" providerId="ADAL" clId="{90106170-0379-4874-890D-1C6A42C3E9DF}" dt="2025-07-08T12:22:46.982" v="187" actId="478"/>
            <ac:spMkLst>
              <pc:docMk/>
              <pc:sldMasterMk cId="1980883639" sldId="2147483648"/>
              <pc:sldLayoutMk cId="2879656175" sldId="2147483653"/>
              <ac:spMk id="10" creationId="{0D1D7577-D48C-7750-9ADD-EA8B5423C019}"/>
            </ac:spMkLst>
          </pc:spChg>
          <pc:spChg chg="add del mod">
            <ac:chgData name="Prinsloo, David" userId="9bfbde2a-de01-4f4e-8347-a13f0a3acf7b" providerId="ADAL" clId="{90106170-0379-4874-890D-1C6A42C3E9DF}" dt="2025-07-08T12:22:46.982" v="187" actId="478"/>
            <ac:spMkLst>
              <pc:docMk/>
              <pc:sldMasterMk cId="1980883639" sldId="2147483648"/>
              <pc:sldLayoutMk cId="2879656175" sldId="2147483653"/>
              <ac:spMk id="11" creationId="{63503244-AA6B-4B88-B63A-B298CCC48D06}"/>
            </ac:spMkLst>
          </pc:spChg>
        </pc:sldLayoutChg>
        <pc:sldLayoutChg chg="addSp delSp modSp mod">
          <pc:chgData name="Prinsloo, David" userId="9bfbde2a-de01-4f4e-8347-a13f0a3acf7b" providerId="ADAL" clId="{90106170-0379-4874-890D-1C6A42C3E9DF}" dt="2025-07-08T12:22:50.572" v="190"/>
          <pc:sldLayoutMkLst>
            <pc:docMk/>
            <pc:sldMasterMk cId="1980883639" sldId="2147483648"/>
            <pc:sldLayoutMk cId="2998172326" sldId="2147483654"/>
          </pc:sldLayoutMkLst>
          <pc:spChg chg="mod">
            <ac:chgData name="Prinsloo, David" userId="9bfbde2a-de01-4f4e-8347-a13f0a3acf7b" providerId="ADAL" clId="{90106170-0379-4874-890D-1C6A42C3E9DF}" dt="2025-07-08T12:21:35.329" v="127" actId="1035"/>
            <ac:spMkLst>
              <pc:docMk/>
              <pc:sldMasterMk cId="1980883639" sldId="2147483648"/>
              <pc:sldLayoutMk cId="2998172326" sldId="2147483654"/>
              <ac:spMk id="2" creationId="{64D1022D-827B-AA58-050F-04416CDD1D07}"/>
            </ac:spMkLst>
          </pc:spChg>
          <pc:spChg chg="del">
            <ac:chgData name="Prinsloo, David" userId="9bfbde2a-de01-4f4e-8347-a13f0a3acf7b" providerId="ADAL" clId="{90106170-0379-4874-890D-1C6A42C3E9DF}" dt="2025-07-08T12:16:01.957" v="55" actId="478"/>
            <ac:spMkLst>
              <pc:docMk/>
              <pc:sldMasterMk cId="1980883639" sldId="2147483648"/>
              <pc:sldLayoutMk cId="2998172326" sldId="2147483654"/>
              <ac:spMk id="3" creationId="{4A547E68-5316-2F87-7D7A-746648867FDE}"/>
            </ac:spMkLst>
          </pc:spChg>
          <pc:spChg chg="add mod">
            <ac:chgData name="Prinsloo, David" userId="9bfbde2a-de01-4f4e-8347-a13f0a3acf7b" providerId="ADAL" clId="{90106170-0379-4874-890D-1C6A42C3E9DF}" dt="2025-07-08T12:22:50.572" v="190"/>
            <ac:spMkLst>
              <pc:docMk/>
              <pc:sldMasterMk cId="1980883639" sldId="2147483648"/>
              <pc:sldLayoutMk cId="2998172326" sldId="2147483654"/>
              <ac:spMk id="3" creationId="{62C0BE8C-115A-DAA6-816C-C39627D28E87}"/>
            </ac:spMkLst>
          </pc:spChg>
          <pc:spChg chg="del">
            <ac:chgData name="Prinsloo, David" userId="9bfbde2a-de01-4f4e-8347-a13f0a3acf7b" providerId="ADAL" clId="{90106170-0379-4874-890D-1C6A42C3E9DF}" dt="2025-07-08T12:16:01.957" v="55" actId="478"/>
            <ac:spMkLst>
              <pc:docMk/>
              <pc:sldMasterMk cId="1980883639" sldId="2147483648"/>
              <pc:sldLayoutMk cId="2998172326" sldId="2147483654"/>
              <ac:spMk id="4" creationId="{4CE06F66-CE0F-04EA-71A2-B1AF62ACCF34}"/>
            </ac:spMkLst>
          </pc:spChg>
          <pc:spChg chg="add mod">
            <ac:chgData name="Prinsloo, David" userId="9bfbde2a-de01-4f4e-8347-a13f0a3acf7b" providerId="ADAL" clId="{90106170-0379-4874-890D-1C6A42C3E9DF}" dt="2025-07-08T12:22:50.572" v="190"/>
            <ac:spMkLst>
              <pc:docMk/>
              <pc:sldMasterMk cId="1980883639" sldId="2147483648"/>
              <pc:sldLayoutMk cId="2998172326" sldId="2147483654"/>
              <ac:spMk id="4" creationId="{AA26EA33-0FE1-9DAB-1E27-E47FCCB81F19}"/>
            </ac:spMkLst>
          </pc:spChg>
          <pc:spChg chg="del">
            <ac:chgData name="Prinsloo, David" userId="9bfbde2a-de01-4f4e-8347-a13f0a3acf7b" providerId="ADAL" clId="{90106170-0379-4874-890D-1C6A42C3E9DF}" dt="2025-07-08T12:16:01.957" v="55" actId="478"/>
            <ac:spMkLst>
              <pc:docMk/>
              <pc:sldMasterMk cId="1980883639" sldId="2147483648"/>
              <pc:sldLayoutMk cId="2998172326" sldId="2147483654"/>
              <ac:spMk id="5" creationId="{0AA9E74D-1C98-9BA7-3B14-0908D682E7C9}"/>
            </ac:spMkLst>
          </pc:spChg>
          <pc:spChg chg="add del mod">
            <ac:chgData name="Prinsloo, David" userId="9bfbde2a-de01-4f4e-8347-a13f0a3acf7b" providerId="ADAL" clId="{90106170-0379-4874-890D-1C6A42C3E9DF}" dt="2025-07-08T12:22:50.270" v="189" actId="478"/>
            <ac:spMkLst>
              <pc:docMk/>
              <pc:sldMasterMk cId="1980883639" sldId="2147483648"/>
              <pc:sldLayoutMk cId="2998172326" sldId="2147483654"/>
              <ac:spMk id="6" creationId="{330A0EC4-8FA5-B343-C87E-556F2A46BB9E}"/>
            </ac:spMkLst>
          </pc:spChg>
          <pc:spChg chg="add del mod">
            <ac:chgData name="Prinsloo, David" userId="9bfbde2a-de01-4f4e-8347-a13f0a3acf7b" providerId="ADAL" clId="{90106170-0379-4874-890D-1C6A42C3E9DF}" dt="2025-07-08T12:22:50.270" v="189" actId="478"/>
            <ac:spMkLst>
              <pc:docMk/>
              <pc:sldMasterMk cId="1980883639" sldId="2147483648"/>
              <pc:sldLayoutMk cId="2998172326" sldId="2147483654"/>
              <ac:spMk id="7" creationId="{AC65BCB7-219B-A9FF-9CE3-327FE8057BC3}"/>
            </ac:spMkLst>
          </pc:spChg>
        </pc:sldLayoutChg>
        <pc:sldLayoutChg chg="addSp delSp modSp mod">
          <pc:chgData name="Prinsloo, David" userId="9bfbde2a-de01-4f4e-8347-a13f0a3acf7b" providerId="ADAL" clId="{90106170-0379-4874-890D-1C6A42C3E9DF}" dt="2025-07-08T12:22:54.980" v="192"/>
          <pc:sldLayoutMkLst>
            <pc:docMk/>
            <pc:sldMasterMk cId="1980883639" sldId="2147483648"/>
            <pc:sldLayoutMk cId="562889011" sldId="2147483655"/>
          </pc:sldLayoutMkLst>
          <pc:spChg chg="del">
            <ac:chgData name="Prinsloo, David" userId="9bfbde2a-de01-4f4e-8347-a13f0a3acf7b" providerId="ADAL" clId="{90106170-0379-4874-890D-1C6A42C3E9DF}" dt="2025-07-08T12:16:07.688" v="57" actId="478"/>
            <ac:spMkLst>
              <pc:docMk/>
              <pc:sldMasterMk cId="1980883639" sldId="2147483648"/>
              <pc:sldLayoutMk cId="562889011" sldId="2147483655"/>
              <ac:spMk id="2" creationId="{B189CAA2-A927-FEB2-8398-4A9D661A3808}"/>
            </ac:spMkLst>
          </pc:spChg>
          <pc:spChg chg="add mod">
            <ac:chgData name="Prinsloo, David" userId="9bfbde2a-de01-4f4e-8347-a13f0a3acf7b" providerId="ADAL" clId="{90106170-0379-4874-890D-1C6A42C3E9DF}" dt="2025-07-08T12:22:54.980" v="192"/>
            <ac:spMkLst>
              <pc:docMk/>
              <pc:sldMasterMk cId="1980883639" sldId="2147483648"/>
              <pc:sldLayoutMk cId="562889011" sldId="2147483655"/>
              <ac:spMk id="2" creationId="{D5335CE5-D521-F07C-4412-F73B30CF5B2F}"/>
            </ac:spMkLst>
          </pc:spChg>
          <pc:spChg chg="add mod">
            <ac:chgData name="Prinsloo, David" userId="9bfbde2a-de01-4f4e-8347-a13f0a3acf7b" providerId="ADAL" clId="{90106170-0379-4874-890D-1C6A42C3E9DF}" dt="2025-07-08T12:22:54.980" v="192"/>
            <ac:spMkLst>
              <pc:docMk/>
              <pc:sldMasterMk cId="1980883639" sldId="2147483648"/>
              <pc:sldLayoutMk cId="562889011" sldId="2147483655"/>
              <ac:spMk id="3" creationId="{0B28634A-8EC7-E589-D9CC-B7D417E2A97D}"/>
            </ac:spMkLst>
          </pc:spChg>
          <pc:spChg chg="del">
            <ac:chgData name="Prinsloo, David" userId="9bfbde2a-de01-4f4e-8347-a13f0a3acf7b" providerId="ADAL" clId="{90106170-0379-4874-890D-1C6A42C3E9DF}" dt="2025-07-08T12:16:07.688" v="57" actId="478"/>
            <ac:spMkLst>
              <pc:docMk/>
              <pc:sldMasterMk cId="1980883639" sldId="2147483648"/>
              <pc:sldLayoutMk cId="562889011" sldId="2147483655"/>
              <ac:spMk id="3" creationId="{6115ACEA-8E38-5AE7-45EF-E3195D0A705C}"/>
            </ac:spMkLst>
          </pc:spChg>
          <pc:spChg chg="del">
            <ac:chgData name="Prinsloo, David" userId="9bfbde2a-de01-4f4e-8347-a13f0a3acf7b" providerId="ADAL" clId="{90106170-0379-4874-890D-1C6A42C3E9DF}" dt="2025-07-08T12:16:07.688" v="57" actId="478"/>
            <ac:spMkLst>
              <pc:docMk/>
              <pc:sldMasterMk cId="1980883639" sldId="2147483648"/>
              <pc:sldLayoutMk cId="562889011" sldId="2147483655"/>
              <ac:spMk id="4" creationId="{98F52514-85E4-BBF9-177D-F985BFA07E58}"/>
            </ac:spMkLst>
          </pc:spChg>
          <pc:spChg chg="add del mod">
            <ac:chgData name="Prinsloo, David" userId="9bfbde2a-de01-4f4e-8347-a13f0a3acf7b" providerId="ADAL" clId="{90106170-0379-4874-890D-1C6A42C3E9DF}" dt="2025-07-08T12:22:54.705" v="191" actId="478"/>
            <ac:spMkLst>
              <pc:docMk/>
              <pc:sldMasterMk cId="1980883639" sldId="2147483648"/>
              <pc:sldLayoutMk cId="562889011" sldId="2147483655"/>
              <ac:spMk id="5" creationId="{616959FF-9247-2CD3-C517-2912F2FB1A20}"/>
            </ac:spMkLst>
          </pc:spChg>
          <pc:spChg chg="add del mod">
            <ac:chgData name="Prinsloo, David" userId="9bfbde2a-de01-4f4e-8347-a13f0a3acf7b" providerId="ADAL" clId="{90106170-0379-4874-890D-1C6A42C3E9DF}" dt="2025-07-08T12:22:54.705" v="191" actId="478"/>
            <ac:spMkLst>
              <pc:docMk/>
              <pc:sldMasterMk cId="1980883639" sldId="2147483648"/>
              <pc:sldLayoutMk cId="562889011" sldId="2147483655"/>
              <ac:spMk id="6" creationId="{609612F7-83E6-76F6-F10C-D600F2DE1B10}"/>
            </ac:spMkLst>
          </pc:spChg>
        </pc:sldLayoutChg>
        <pc:sldLayoutChg chg="addSp delSp modSp mod">
          <pc:chgData name="Prinsloo, David" userId="9bfbde2a-de01-4f4e-8347-a13f0a3acf7b" providerId="ADAL" clId="{90106170-0379-4874-890D-1C6A42C3E9DF}" dt="2025-07-08T12:16:13.053" v="60"/>
          <pc:sldLayoutMkLst>
            <pc:docMk/>
            <pc:sldMasterMk cId="1980883639" sldId="2147483648"/>
            <pc:sldLayoutMk cId="2506794217" sldId="2147483656"/>
          </pc:sldLayoutMkLst>
          <pc:spChg chg="del">
            <ac:chgData name="Prinsloo, David" userId="9bfbde2a-de01-4f4e-8347-a13f0a3acf7b" providerId="ADAL" clId="{90106170-0379-4874-890D-1C6A42C3E9DF}" dt="2025-07-08T12:16:12.776" v="59" actId="478"/>
            <ac:spMkLst>
              <pc:docMk/>
              <pc:sldMasterMk cId="1980883639" sldId="2147483648"/>
              <pc:sldLayoutMk cId="2506794217" sldId="2147483656"/>
              <ac:spMk id="5" creationId="{D2E5C37C-3D0B-E171-BC04-31E0DD527600}"/>
            </ac:spMkLst>
          </pc:spChg>
          <pc:spChg chg="del">
            <ac:chgData name="Prinsloo, David" userId="9bfbde2a-de01-4f4e-8347-a13f0a3acf7b" providerId="ADAL" clId="{90106170-0379-4874-890D-1C6A42C3E9DF}" dt="2025-07-08T12:16:12.776" v="59" actId="478"/>
            <ac:spMkLst>
              <pc:docMk/>
              <pc:sldMasterMk cId="1980883639" sldId="2147483648"/>
              <pc:sldLayoutMk cId="2506794217" sldId="2147483656"/>
              <ac:spMk id="6" creationId="{37722AB4-98C0-4C0E-2803-119BB38AE6B5}"/>
            </ac:spMkLst>
          </pc:spChg>
          <pc:spChg chg="del">
            <ac:chgData name="Prinsloo, David" userId="9bfbde2a-de01-4f4e-8347-a13f0a3acf7b" providerId="ADAL" clId="{90106170-0379-4874-890D-1C6A42C3E9DF}" dt="2025-07-08T12:16:12.776" v="59" actId="478"/>
            <ac:spMkLst>
              <pc:docMk/>
              <pc:sldMasterMk cId="1980883639" sldId="2147483648"/>
              <pc:sldLayoutMk cId="2506794217" sldId="2147483656"/>
              <ac:spMk id="7" creationId="{2605EE04-D7A7-7EB8-FFF7-38CAE80A95AB}"/>
            </ac:spMkLst>
          </pc:spChg>
          <pc:spChg chg="add mod">
            <ac:chgData name="Prinsloo, David" userId="9bfbde2a-de01-4f4e-8347-a13f0a3acf7b" providerId="ADAL" clId="{90106170-0379-4874-890D-1C6A42C3E9DF}" dt="2025-07-08T12:16:13.053" v="60"/>
            <ac:spMkLst>
              <pc:docMk/>
              <pc:sldMasterMk cId="1980883639" sldId="2147483648"/>
              <pc:sldLayoutMk cId="2506794217" sldId="2147483656"/>
              <ac:spMk id="8" creationId="{E370F473-C224-2512-340F-AA5A1EA9AFEC}"/>
            </ac:spMkLst>
          </pc:spChg>
          <pc:spChg chg="add mod">
            <ac:chgData name="Prinsloo, David" userId="9bfbde2a-de01-4f4e-8347-a13f0a3acf7b" providerId="ADAL" clId="{90106170-0379-4874-890D-1C6A42C3E9DF}" dt="2025-07-08T12:16:13.053" v="60"/>
            <ac:spMkLst>
              <pc:docMk/>
              <pc:sldMasterMk cId="1980883639" sldId="2147483648"/>
              <pc:sldLayoutMk cId="2506794217" sldId="2147483656"/>
              <ac:spMk id="9" creationId="{1018CA46-0EBA-EC16-3A69-788CDF06F4F5}"/>
            </ac:spMkLst>
          </pc:spChg>
        </pc:sldLayoutChg>
      </pc:sldMasterChg>
    </pc:docChg>
  </pc:docChgLst>
  <pc:docChgLst>
    <pc:chgData name="Prinsloo, David" userId="9bfbde2a-de01-4f4e-8347-a13f0a3acf7b" providerId="ADAL" clId="{36607FFE-DD08-43D9-83C2-54D1C6A09899}"/>
    <pc:docChg chg="undo custSel modSld">
      <pc:chgData name="Prinsloo, David" userId="9bfbde2a-de01-4f4e-8347-a13f0a3acf7b" providerId="ADAL" clId="{36607FFE-DD08-43D9-83C2-54D1C6A09899}" dt="2024-09-10T15:22:10.771" v="2" actId="1076"/>
      <pc:docMkLst>
        <pc:docMk/>
      </pc:docMkLst>
      <pc:sldChg chg="modSp mod">
        <pc:chgData name="Prinsloo, David" userId="9bfbde2a-de01-4f4e-8347-a13f0a3acf7b" providerId="ADAL" clId="{36607FFE-DD08-43D9-83C2-54D1C6A09899}" dt="2024-09-10T15:22:10.771" v="2" actId="1076"/>
        <pc:sldMkLst>
          <pc:docMk/>
          <pc:sldMk cId="4201722711" sldId="264"/>
        </pc:sldMkLst>
      </pc:sldChg>
    </pc:docChg>
  </pc:docChgLst>
  <pc:docChgLst>
    <pc:chgData name="Prinsloo, David" userId="9bfbde2a-de01-4f4e-8347-a13f0a3acf7b" providerId="ADAL" clId="{35C95F29-739C-4418-BF65-9AE323C3E8DD}"/>
    <pc:docChg chg="undo custSel addSld modSld">
      <pc:chgData name="Prinsloo, David" userId="9bfbde2a-de01-4f4e-8347-a13f0a3acf7b" providerId="ADAL" clId="{35C95F29-739C-4418-BF65-9AE323C3E8DD}" dt="2025-01-12T15:35:12.529" v="363" actId="34135"/>
      <pc:docMkLst>
        <pc:docMk/>
      </pc:docMkLst>
      <pc:sldChg chg="addSp delSp modSp mod">
        <pc:chgData name="Prinsloo, David" userId="9bfbde2a-de01-4f4e-8347-a13f0a3acf7b" providerId="ADAL" clId="{35C95F29-739C-4418-BF65-9AE323C3E8DD}" dt="2025-01-12T15:12:22.999" v="178" actId="34135"/>
        <pc:sldMkLst>
          <pc:docMk/>
          <pc:sldMk cId="4201722711" sldId="264"/>
        </pc:sldMkLst>
      </pc:sldChg>
      <pc:sldChg chg="addSp delSp modSp mod">
        <pc:chgData name="Prinsloo, David" userId="9bfbde2a-de01-4f4e-8347-a13f0a3acf7b" providerId="ADAL" clId="{35C95F29-739C-4418-BF65-9AE323C3E8DD}" dt="2025-01-12T15:12:11.574" v="176" actId="34136"/>
        <pc:sldMkLst>
          <pc:docMk/>
          <pc:sldMk cId="256797308" sldId="270"/>
        </pc:sldMkLst>
      </pc:sldChg>
      <pc:sldChg chg="addSp delSp modSp mod">
        <pc:chgData name="Prinsloo, David" userId="9bfbde2a-de01-4f4e-8347-a13f0a3acf7b" providerId="ADAL" clId="{35C95F29-739C-4418-BF65-9AE323C3E8DD}" dt="2025-01-12T15:34:52.546" v="362" actId="478"/>
        <pc:sldMkLst>
          <pc:docMk/>
          <pc:sldMk cId="534896485" sldId="271"/>
        </pc:sldMkLst>
      </pc:sldChg>
      <pc:sldChg chg="modSp add mod">
        <pc:chgData name="Prinsloo, David" userId="9bfbde2a-de01-4f4e-8347-a13f0a3acf7b" providerId="ADAL" clId="{35C95F29-739C-4418-BF65-9AE323C3E8DD}" dt="2025-01-12T15:35:12.529" v="363" actId="34135"/>
        <pc:sldMkLst>
          <pc:docMk/>
          <pc:sldMk cId="2911592217" sldId="27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FB45B-13B7-440E-B6E3-799C1D50EB36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018B8-1EF8-42D3-B230-BB628C06C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818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C2AD4-9768-945A-D77E-D046BED9F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24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1A4AC-0068-5C0C-6DC1-BC00FD32F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21BDC-F4F4-1A4A-B646-8F8DF22A0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2294"/>
            <a:ext cx="4114800" cy="365125"/>
          </a:xfrm>
        </p:spPr>
        <p:txBody>
          <a:bodyPr/>
          <a:lstStyle/>
          <a:p>
            <a:r>
              <a:rPr lang="en-US" dirty="0"/>
              <a:t>Session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729315-577E-9E7E-BBD7-787BD080F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70" y="648229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A9C570BF-C4DA-4E64-9C4E-C51D2AC7B3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543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2FF99-97F5-B104-4716-3347ECFF1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78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E786E-2E1C-1579-FB61-6478EB0E29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06A97-D4E9-F08A-531E-4EE6F46BD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8871F-AC66-83A6-CA95-DC9CED15C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2294"/>
            <a:ext cx="4114800" cy="365125"/>
          </a:xfrm>
        </p:spPr>
        <p:txBody>
          <a:bodyPr/>
          <a:lstStyle/>
          <a:p>
            <a:r>
              <a:rPr lang="en-US" dirty="0"/>
              <a:t>Session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8B367-B025-5901-E37E-CDB57E663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70" y="648229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A9C570BF-C4DA-4E64-9C4E-C51D2AC7B3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136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61857-A5B9-DBED-74D3-476D842F5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78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7EF409-3106-D816-9F65-2E1A5FCC5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A962A6-DA1B-DC07-A61A-D7310C5C01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710A78-0F0D-7FED-2527-D50CD53E3E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F2738B-2E04-41F8-B33F-2F483339E7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E367890-1402-6C8F-5873-081CC19F0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2294"/>
            <a:ext cx="4114800" cy="365125"/>
          </a:xfrm>
        </p:spPr>
        <p:txBody>
          <a:bodyPr/>
          <a:lstStyle/>
          <a:p>
            <a:r>
              <a:rPr lang="en-US" dirty="0"/>
              <a:t>Session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DDAD916-0A37-EF44-9E07-7BC5C3DD9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70" y="648229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A9C570BF-C4DA-4E64-9C4E-C51D2AC7B3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656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1022D-827B-AA58-050F-04416CDD1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714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2C0BE8C-115A-DAA6-816C-C39627D28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2294"/>
            <a:ext cx="4114800" cy="365125"/>
          </a:xfrm>
        </p:spPr>
        <p:txBody>
          <a:bodyPr/>
          <a:lstStyle/>
          <a:p>
            <a:r>
              <a:rPr lang="en-US" dirty="0"/>
              <a:t>Session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A26EA33-0FE1-9DAB-1E27-E47FCCB81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70" y="648229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A9C570BF-C4DA-4E64-9C4E-C51D2AC7B3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17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D5335CE5-D521-F07C-4412-F73B30CF5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2294"/>
            <a:ext cx="4114800" cy="365125"/>
          </a:xfrm>
        </p:spPr>
        <p:txBody>
          <a:bodyPr/>
          <a:lstStyle/>
          <a:p>
            <a:r>
              <a:rPr lang="en-US" dirty="0"/>
              <a:t>Session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B28634A-8EC7-E589-D9CC-B7D417E2A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70" y="648229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A9C570BF-C4DA-4E64-9C4E-C51D2AC7B3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889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C1ED20-C188-7C12-4F22-EDCF5E313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CC292-638A-12EC-CB9F-1368B331C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05E7B5-4BD6-2B78-A1BB-F944DAD37B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BCA582-10DE-4E39-B19D-5EE96ACDB7B5}" type="datetime1">
              <a:rPr lang="en-GB" smtClean="0"/>
              <a:t>08/07/2025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A2033-77D1-D1BC-F1CC-BEE925C448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Session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EB7600-AF20-E89D-FAAB-9DF2BC0267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C570BF-C4DA-4E64-9C4E-C51D2AC7B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883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4" r:id="rId4"/>
    <p:sldLayoutId id="2147483655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colorful background with a few colors&#10;&#10;Description automatically generated with medium confidence">
            <a:extLst>
              <a:ext uri="{FF2B5EF4-FFF2-40B4-BE49-F238E27FC236}">
                <a16:creationId xmlns:a16="http://schemas.microsoft.com/office/drawing/2014/main" id="{819FE961-F605-9831-1DB7-C2C5D0CD72A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6" cy="6867718"/>
          </a:xfrm>
        </p:spPr>
      </p:pic>
      <p:pic>
        <p:nvPicPr>
          <p:cNvPr id="7" name="Picture 6" descr="A blue and white striped fabric&#10;&#10;Description automatically generated">
            <a:extLst>
              <a:ext uri="{FF2B5EF4-FFF2-40B4-BE49-F238E27FC236}">
                <a16:creationId xmlns:a16="http://schemas.microsoft.com/office/drawing/2014/main" id="{6E8192BA-B5AA-E477-F295-73C7F87CCE1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" y="29722"/>
            <a:ext cx="12192000" cy="6817489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414800F-B43F-1C3D-4366-50AA42A968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519979" y="2359249"/>
            <a:ext cx="10041038" cy="4370334"/>
          </a:xfrm>
        </p:spPr>
        <p:txBody>
          <a:bodyPr anchor="ctr">
            <a:noAutofit/>
          </a:bodyPr>
          <a:lstStyle/>
          <a:p>
            <a:r>
              <a:rPr lang="en-US" sz="4800" b="1">
                <a:solidFill>
                  <a:srgbClr val="284389"/>
                </a:solidFill>
                <a:latin typeface="Space Grotesk Bold" panose="00000800000000000000" pitchFamily="50" charset="0"/>
              </a:rPr>
              <a:t>This is the Paper Title</a:t>
            </a:r>
            <a:br>
              <a:rPr lang="en-US" sz="5400">
                <a:solidFill>
                  <a:srgbClr val="284389"/>
                </a:solidFill>
                <a:latin typeface="Space Grotesk Bold" panose="00000800000000000000" pitchFamily="50" charset="0"/>
              </a:rPr>
            </a:br>
            <a:r>
              <a:rPr lang="en-US" sz="2800">
                <a:solidFill>
                  <a:srgbClr val="284389"/>
                </a:solidFill>
                <a:latin typeface="Space Grotesk Medium" panose="00000600000000000000" pitchFamily="50" charset="0"/>
              </a:rPr>
              <a:t>Session/WS/Forum/ – Date</a:t>
            </a:r>
            <a:br>
              <a:rPr lang="en-US">
                <a:solidFill>
                  <a:srgbClr val="284389"/>
                </a:solidFill>
                <a:latin typeface="Space Grotesk Medium" panose="00000600000000000000" pitchFamily="50" charset="0"/>
              </a:rPr>
            </a:br>
            <a:r>
              <a:rPr lang="en-US" sz="2800">
                <a:solidFill>
                  <a:srgbClr val="284389"/>
                </a:solidFill>
                <a:latin typeface="Space Grotesk Medium" panose="00000600000000000000" pitchFamily="50" charset="0"/>
              </a:rPr>
              <a:t>Presenter(s)</a:t>
            </a:r>
            <a:br>
              <a:rPr lang="en-US" sz="2800">
                <a:solidFill>
                  <a:srgbClr val="284389"/>
                </a:solidFill>
                <a:latin typeface="Space Grotesk Medium" panose="00000600000000000000" pitchFamily="50" charset="0"/>
              </a:rPr>
            </a:br>
            <a:r>
              <a:rPr lang="en-US" sz="2800">
                <a:solidFill>
                  <a:srgbClr val="284389"/>
                </a:solidFill>
                <a:latin typeface="Space Grotesk Medium" panose="00000600000000000000" pitchFamily="50" charset="0"/>
              </a:rPr>
              <a:t>Affiliation(s)</a:t>
            </a:r>
            <a:br>
              <a:rPr lang="en-US" sz="3200">
                <a:solidFill>
                  <a:srgbClr val="284389"/>
                </a:solidFill>
                <a:latin typeface="Space Grotesk Bold" panose="00000800000000000000" pitchFamily="50" charset="0"/>
              </a:rPr>
            </a:br>
            <a:r>
              <a:rPr lang="en-US" sz="2800" i="1" err="1">
                <a:solidFill>
                  <a:srgbClr val="284389"/>
                </a:solidFill>
                <a:latin typeface="Space Grotesk Light" panose="00000400000000000000" pitchFamily="50" charset="0"/>
              </a:rPr>
              <a:t>x@company.ext</a:t>
            </a:r>
            <a:endParaRPr lang="en-US" sz="5400">
              <a:solidFill>
                <a:srgbClr val="284389"/>
              </a:solidFill>
              <a:latin typeface="Space Grotesk Light" panose="00000400000000000000" pitchFamily="50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97364B-217B-8946-9D2C-1D5A970F436A}"/>
              </a:ext>
            </a:extLst>
          </p:cNvPr>
          <p:cNvSpPr txBox="1">
            <a:spLocks/>
          </p:cNvSpPr>
          <p:nvPr/>
        </p:nvSpPr>
        <p:spPr>
          <a:xfrm>
            <a:off x="4204672" y="6149227"/>
            <a:ext cx="1516284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Your </a:t>
            </a:r>
            <a:br>
              <a:rPr lang="en-US"/>
            </a:br>
            <a:r>
              <a:rPr lang="en-US"/>
              <a:t>Logo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60D5AB-84CE-231D-757E-E4BE6C12C953}"/>
              </a:ext>
            </a:extLst>
          </p:cNvPr>
          <p:cNvSpPr txBox="1">
            <a:spLocks/>
          </p:cNvSpPr>
          <p:nvPr/>
        </p:nvSpPr>
        <p:spPr>
          <a:xfrm>
            <a:off x="5921502" y="6149228"/>
            <a:ext cx="1516284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Your</a:t>
            </a:r>
            <a:br>
              <a:rPr lang="en-US"/>
            </a:br>
            <a:r>
              <a:rPr lang="en-US"/>
              <a:t> Logo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92EFE0-E199-FED3-5E82-2FCB770656DC}"/>
              </a:ext>
            </a:extLst>
          </p:cNvPr>
          <p:cNvSpPr txBox="1">
            <a:spLocks/>
          </p:cNvSpPr>
          <p:nvPr/>
        </p:nvSpPr>
        <p:spPr>
          <a:xfrm>
            <a:off x="5921502" y="5320182"/>
            <a:ext cx="1516284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Your</a:t>
            </a:r>
            <a:br>
              <a:rPr lang="en-US" dirty="0"/>
            </a:br>
            <a:r>
              <a:rPr lang="en-US" dirty="0"/>
              <a:t> Logo</a:t>
            </a:r>
          </a:p>
        </p:txBody>
      </p:sp>
      <p:pic>
        <p:nvPicPr>
          <p:cNvPr id="11" name="Picture 10" descr="A blue and orange logo&#10;&#10;Description automatically generated">
            <a:extLst>
              <a:ext uri="{FF2B5EF4-FFF2-40B4-BE49-F238E27FC236}">
                <a16:creationId xmlns:a16="http://schemas.microsoft.com/office/drawing/2014/main" id="{BC3837B7-D64A-96B3-7986-A24ABEDD252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55" y="419803"/>
            <a:ext cx="4098024" cy="1841379"/>
          </a:xfrm>
          <a:prstGeom prst="rect">
            <a:avLst/>
          </a:prstGeom>
        </p:spPr>
      </p:pic>
      <p:pic>
        <p:nvPicPr>
          <p:cNvPr id="17" name="Picture 16" descr="A blue and white building with a tower&#10;&#10;Description automatically generated">
            <a:extLst>
              <a:ext uri="{FF2B5EF4-FFF2-40B4-BE49-F238E27FC236}">
                <a16:creationId xmlns:a16="http://schemas.microsoft.com/office/drawing/2014/main" id="{DC9A40E1-0B05-7110-8181-5A7886CF85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10" t="-738" r="17899" b="16176"/>
          <a:stretch/>
        </p:blipFill>
        <p:spPr>
          <a:xfrm flipH="1">
            <a:off x="7552480" y="258378"/>
            <a:ext cx="4639515" cy="662804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0A92CC7-E186-D3ED-1FA0-23A57C82C40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clrChange>
              <a:clrFrom>
                <a:srgbClr val="1B2353"/>
              </a:clrFrom>
              <a:clrTo>
                <a:srgbClr val="1B235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657" y="6360806"/>
            <a:ext cx="1379957" cy="47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722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292B2-4BD5-F07A-6229-9665C1FAB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57B3F7C-A016-003F-2274-D18CFF50456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6" cy="1055940"/>
          </a:xfrm>
          <a:prstGeom prst="rect">
            <a:avLst/>
          </a:prstGeom>
          <a:solidFill>
            <a:srgbClr val="2843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BE41831-4409-EC03-325C-C4432105C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Space Grotesk Bold" panose="00000800000000000000" pitchFamily="50" charset="0"/>
              </a:rPr>
              <a:t>EUROPEAN MICROWAVE WEEK </a:t>
            </a:r>
            <a:r>
              <a:rPr lang="en-US" dirty="0">
                <a:solidFill>
                  <a:srgbClr val="71BDF6"/>
                </a:solidFill>
                <a:latin typeface="Space Grotesk Bold" panose="00000800000000000000" pitchFamily="50" charset="0"/>
              </a:rPr>
              <a:t>2025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96E413-1DA1-CBA6-87D5-EC815529B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Space Grotesk Medium" panose="00000600000000000000" pitchFamily="50" charset="0"/>
              </a:rPr>
              <a:t>To create a new slide in the same style, right click on this slide in the left column and select “Duplicate Slide”</a:t>
            </a:r>
          </a:p>
          <a:p>
            <a:r>
              <a:rPr lang="en-US" dirty="0">
                <a:latin typeface="Space Grotesk Medium" panose="00000600000000000000" pitchFamily="50" charset="0"/>
              </a:rPr>
              <a:t>To change the layout of the slide, right click on the slide in the left column and select the desired layout from “Layout”</a:t>
            </a:r>
          </a:p>
          <a:p>
            <a:r>
              <a:rPr lang="en-US" dirty="0">
                <a:latin typeface="Space Grotesk Medium" panose="00000600000000000000" pitchFamily="50" charset="0"/>
              </a:rPr>
              <a:t>Template Fonts</a:t>
            </a:r>
          </a:p>
          <a:p>
            <a:pPr lvl="1"/>
            <a:r>
              <a:rPr lang="en-US" dirty="0">
                <a:latin typeface="Space Grotesk" panose="00000500000000000000" pitchFamily="50" charset="0"/>
              </a:rPr>
              <a:t>Space Grotesk</a:t>
            </a:r>
          </a:p>
          <a:p>
            <a:pPr lvl="1"/>
            <a:r>
              <a:rPr lang="en-US" dirty="0">
                <a:latin typeface="Space Grotesk Medium" panose="00000600000000000000" pitchFamily="50" charset="0"/>
              </a:rPr>
              <a:t>Space Grotesk Medium</a:t>
            </a:r>
          </a:p>
          <a:p>
            <a:pPr lvl="1"/>
            <a:r>
              <a:rPr lang="en-US" dirty="0">
                <a:latin typeface="Space Grotesk Bold" panose="00000800000000000000" pitchFamily="50" charset="0"/>
              </a:rPr>
              <a:t>Space Grotesk Bold</a:t>
            </a:r>
          </a:p>
          <a:p>
            <a:pPr lvl="1"/>
            <a:r>
              <a:rPr lang="en-US" dirty="0">
                <a:latin typeface="Space Grotesk Light" panose="00000400000000000000" pitchFamily="50" charset="0"/>
              </a:rPr>
              <a:t>Space Grotesk Light</a:t>
            </a:r>
          </a:p>
          <a:p>
            <a:pPr lvl="1"/>
            <a:r>
              <a:rPr lang="en-US" dirty="0">
                <a:latin typeface="Space Grotesk SemiBold" panose="00000700000000000000" pitchFamily="50" charset="0"/>
              </a:rPr>
              <a:t>Space Grotesk </a:t>
            </a:r>
            <a:r>
              <a:rPr lang="en-US" dirty="0" err="1">
                <a:latin typeface="Space Grotesk SemiBold" panose="00000700000000000000" pitchFamily="50" charset="0"/>
              </a:rPr>
              <a:t>SemiBold</a:t>
            </a:r>
            <a:endParaRPr lang="en-US" dirty="0">
              <a:latin typeface="Space Grotesk SemiBold" panose="00000700000000000000" pitchFamily="50" charset="0"/>
            </a:endParaRPr>
          </a:p>
          <a:p>
            <a:pPr lvl="1"/>
            <a:endParaRPr lang="en-US" dirty="0">
              <a:latin typeface="Space Grotesk Medium" panose="00000600000000000000" pitchFamily="50" charset="0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60D1B1B-D54A-418D-707D-57FF2D7192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Space Grotesk SemiBold" panose="00000700000000000000" pitchFamily="50" charset="0"/>
              </a:rPr>
              <a:t>Session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5ADEB46-D8C1-7354-3EF8-F9736D0E4E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9C570BF-C4DA-4E64-9C4E-C51D2AC7B335}" type="slidenum">
              <a:rPr lang="en-US" smtClean="0">
                <a:latin typeface="Space Grotesk SemiBold" panose="00000700000000000000" pitchFamily="50" charset="0"/>
              </a:rPr>
              <a:pPr algn="l"/>
              <a:t>2</a:t>
            </a:fld>
            <a:endParaRPr lang="en-US">
              <a:latin typeface="Space Grotesk SemiBold" panose="00000700000000000000" pitchFamily="50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6129BE-05D3-D293-C1A5-71EC94E32F1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9595" y="6420897"/>
            <a:ext cx="10744316" cy="46959"/>
          </a:xfrm>
          <a:prstGeom prst="rect">
            <a:avLst/>
          </a:prstGeom>
          <a:solidFill>
            <a:srgbClr val="71BD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83F818-C3C8-9E10-EE8B-4BF585EF290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1" t="-317" b="2053"/>
          <a:stretch/>
        </p:blipFill>
        <p:spPr>
          <a:xfrm>
            <a:off x="10903268" y="5604327"/>
            <a:ext cx="1228725" cy="1204143"/>
          </a:xfrm>
          <a:prstGeom prst="rect">
            <a:avLst/>
          </a:prstGeom>
        </p:spPr>
      </p:pic>
      <p:pic>
        <p:nvPicPr>
          <p:cNvPr id="8" name="Picture 7" descr="A logo of a company&#10;&#10;Description automatically generated">
            <a:extLst>
              <a:ext uri="{FF2B5EF4-FFF2-40B4-BE49-F238E27FC236}">
                <a16:creationId xmlns:a16="http://schemas.microsoft.com/office/drawing/2014/main" id="{2E046249-1C9B-6684-82F0-C6FB3BA3EF2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82" y="6480348"/>
            <a:ext cx="1076572" cy="372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017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01F9A-EF82-FFEF-595D-DE08F34B6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1C8C78C-85A3-30A0-D342-EA6ED5D0ACE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6" cy="1055940"/>
          </a:xfrm>
          <a:prstGeom prst="rect">
            <a:avLst/>
          </a:prstGeom>
          <a:solidFill>
            <a:srgbClr val="2843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7B942E8-F3FC-CDE4-F8EA-175ED561A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Space Grotesk Bold" panose="00000800000000000000" pitchFamily="50" charset="0"/>
              </a:rPr>
              <a:t>NO PHOTOGRAPHY </a:t>
            </a:r>
            <a:r>
              <a:rPr lang="en-US" dirty="0">
                <a:solidFill>
                  <a:srgbClr val="71BDF6"/>
                </a:solidFill>
                <a:latin typeface="Space Grotesk Bold" panose="00000800000000000000" pitchFamily="50" charset="0"/>
              </a:rPr>
              <a:t>SLIDE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5E6601-74EB-311A-AD15-E87D0FEB8C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Space Grotesk Medium" panose="00000600000000000000" pitchFamily="50" charset="0"/>
              </a:rPr>
              <a:t>Use this slide template to remind the audience that you prefer no pictures to be taken</a:t>
            </a:r>
          </a:p>
          <a:p>
            <a:r>
              <a:rPr lang="en-US" dirty="0">
                <a:latin typeface="Space Grotesk Medium" panose="00000600000000000000" pitchFamily="50" charset="0"/>
              </a:rPr>
              <a:t>Template Fonts</a:t>
            </a:r>
          </a:p>
          <a:p>
            <a:pPr lvl="1"/>
            <a:r>
              <a:rPr lang="en-US" dirty="0">
                <a:latin typeface="Space Grotesk" panose="00000500000000000000" pitchFamily="50" charset="0"/>
              </a:rPr>
              <a:t>Space Grotesk</a:t>
            </a:r>
          </a:p>
          <a:p>
            <a:pPr lvl="1"/>
            <a:r>
              <a:rPr lang="en-US" dirty="0">
                <a:latin typeface="Space Grotesk Medium" panose="00000600000000000000" pitchFamily="50" charset="0"/>
              </a:rPr>
              <a:t>Space Grotesk Medium</a:t>
            </a:r>
          </a:p>
          <a:p>
            <a:pPr lvl="1"/>
            <a:r>
              <a:rPr lang="en-US" dirty="0">
                <a:latin typeface="Space Grotesk Bold" panose="00000800000000000000" pitchFamily="50" charset="0"/>
              </a:rPr>
              <a:t>Space Grotesk Bold</a:t>
            </a:r>
          </a:p>
          <a:p>
            <a:pPr lvl="1"/>
            <a:r>
              <a:rPr lang="en-US" dirty="0">
                <a:latin typeface="Space Grotesk Light" panose="00000400000000000000" pitchFamily="50" charset="0"/>
              </a:rPr>
              <a:t>Space Grotesk Light</a:t>
            </a:r>
          </a:p>
          <a:p>
            <a:pPr lvl="1"/>
            <a:r>
              <a:rPr lang="en-US" dirty="0">
                <a:latin typeface="Space Grotesk SemiBold" panose="00000700000000000000" pitchFamily="50" charset="0"/>
              </a:rPr>
              <a:t>Space Grotesk </a:t>
            </a:r>
            <a:r>
              <a:rPr lang="en-US" dirty="0" err="1">
                <a:latin typeface="Space Grotesk SemiBold" panose="00000700000000000000" pitchFamily="50" charset="0"/>
              </a:rPr>
              <a:t>SemiBold</a:t>
            </a:r>
            <a:endParaRPr lang="en-US" dirty="0">
              <a:latin typeface="Space Grotesk SemiBold" panose="00000700000000000000" pitchFamily="50" charset="0"/>
            </a:endParaRPr>
          </a:p>
          <a:p>
            <a:pPr lvl="1"/>
            <a:endParaRPr lang="en-US" dirty="0">
              <a:latin typeface="Space Grotesk Medium" panose="00000600000000000000" pitchFamily="50" charset="0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626CE96-FCB9-3B6E-A978-CEDD41B36E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Space Grotesk SemiBold" panose="00000700000000000000" pitchFamily="50" charset="0"/>
              </a:rPr>
              <a:t>Session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3CC90EC-1F33-8D19-3487-706CEB7A081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A9C570BF-C4DA-4E64-9C4E-C51D2AC7B335}" type="slidenum">
              <a:rPr lang="en-US" smtClean="0">
                <a:latin typeface="Space Grotesk SemiBold" panose="00000700000000000000" pitchFamily="50" charset="0"/>
              </a:rPr>
              <a:pPr algn="l"/>
              <a:t>3</a:t>
            </a:fld>
            <a:endParaRPr lang="en-US">
              <a:latin typeface="Space Grotesk SemiBold" panose="00000700000000000000" pitchFamily="50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EB2C7F-B620-5271-0C89-B806B887E9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9595" y="6420897"/>
            <a:ext cx="10744316" cy="46959"/>
          </a:xfrm>
          <a:prstGeom prst="rect">
            <a:avLst/>
          </a:prstGeom>
          <a:solidFill>
            <a:srgbClr val="71BD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A5F880-E840-724D-8949-D5B7559A31A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1" t="-317" b="2053"/>
          <a:stretch/>
        </p:blipFill>
        <p:spPr>
          <a:xfrm>
            <a:off x="10903268" y="5604327"/>
            <a:ext cx="1228725" cy="1204143"/>
          </a:xfrm>
          <a:prstGeom prst="rect">
            <a:avLst/>
          </a:prstGeom>
        </p:spPr>
      </p:pic>
      <p:pic>
        <p:nvPicPr>
          <p:cNvPr id="8" name="Picture 7" descr="A logo of a company&#10;&#10;Description automatically generated">
            <a:extLst>
              <a:ext uri="{FF2B5EF4-FFF2-40B4-BE49-F238E27FC236}">
                <a16:creationId xmlns:a16="http://schemas.microsoft.com/office/drawing/2014/main" id="{7B4DF2D2-916F-49CD-F2F5-CFD8DB94C5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82" y="6480348"/>
            <a:ext cx="1076572" cy="372572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9B34A5CF-0D3A-B380-0B8F-EDC68C412A9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891358" y="-56764"/>
            <a:ext cx="1169468" cy="1169468"/>
            <a:chOff x="6065345" y="2526694"/>
            <a:chExt cx="1291680" cy="1291680"/>
          </a:xfrm>
        </p:grpSpPr>
        <p:pic>
          <p:nvPicPr>
            <p:cNvPr id="15" name="Graphic 14" descr="No sign outline">
              <a:extLst>
                <a:ext uri="{FF2B5EF4-FFF2-40B4-BE49-F238E27FC236}">
                  <a16:creationId xmlns:a16="http://schemas.microsoft.com/office/drawing/2014/main" id="{B131E567-BCE3-C58B-89EF-58CEA2D4E4E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065345" y="2526694"/>
              <a:ext cx="1291680" cy="1291680"/>
            </a:xfrm>
            <a:prstGeom prst="rect">
              <a:avLst/>
            </a:prstGeom>
          </p:spPr>
        </p:pic>
        <p:pic>
          <p:nvPicPr>
            <p:cNvPr id="17" name="Graphic 16" descr="Camera outline">
              <a:extLst>
                <a:ext uri="{FF2B5EF4-FFF2-40B4-BE49-F238E27FC236}">
                  <a16:creationId xmlns:a16="http://schemas.microsoft.com/office/drawing/2014/main" id="{B111724F-DE83-46B5-477E-3482BE7DBEC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257551" y="2679673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2144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colorful background with a few colors&#10;&#10;Description automatically generated with medium confidence">
            <a:extLst>
              <a:ext uri="{FF2B5EF4-FFF2-40B4-BE49-F238E27FC236}">
                <a16:creationId xmlns:a16="http://schemas.microsoft.com/office/drawing/2014/main" id="{819FE961-F605-9831-1DB7-C2C5D0CD72A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6" cy="6867718"/>
          </a:xfr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182C7063-D23D-FFE3-FD53-53A042C9F9E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18707"/>
            <a:ext cx="12192000" cy="6867719"/>
            <a:chOff x="0" y="18707"/>
            <a:chExt cx="12192000" cy="6867719"/>
          </a:xfrm>
        </p:grpSpPr>
        <p:pic>
          <p:nvPicPr>
            <p:cNvPr id="7" name="Picture 6" descr="A blue and white striped fabric&#10;&#10;Description automatically generated">
              <a:extLst>
                <a:ext uri="{FF2B5EF4-FFF2-40B4-BE49-F238E27FC236}">
                  <a16:creationId xmlns:a16="http://schemas.microsoft.com/office/drawing/2014/main" id="{6E8192BA-B5AA-E477-F295-73C7F87CCE1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8707"/>
              <a:ext cx="12192000" cy="6817489"/>
            </a:xfrm>
            <a:prstGeom prst="rect">
              <a:avLst/>
            </a:prstGeom>
          </p:spPr>
        </p:pic>
        <p:pic>
          <p:nvPicPr>
            <p:cNvPr id="8" name="Picture 7" descr="A blue and white building with a tower&#10;&#10;Description automatically generated">
              <a:extLst>
                <a:ext uri="{FF2B5EF4-FFF2-40B4-BE49-F238E27FC236}">
                  <a16:creationId xmlns:a16="http://schemas.microsoft.com/office/drawing/2014/main" id="{73824D99-3761-CB9A-3B74-E3D30CEDDF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810" t="-738" r="17899" b="16176"/>
            <a:stretch/>
          </p:blipFill>
          <p:spPr>
            <a:xfrm flipH="1">
              <a:off x="7552480" y="258378"/>
              <a:ext cx="4639515" cy="6628048"/>
            </a:xfrm>
            <a:prstGeom prst="rect">
              <a:avLst/>
            </a:prstGeom>
          </p:spPr>
        </p:pic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D414800F-B43F-1C3D-4366-50AA42A968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519979" y="2359249"/>
            <a:ext cx="10041038" cy="4370334"/>
          </a:xfrm>
        </p:spPr>
        <p:txBody>
          <a:bodyPr anchor="ctr">
            <a:noAutofit/>
          </a:bodyPr>
          <a:lstStyle/>
          <a:p>
            <a:r>
              <a:rPr lang="en-US" sz="4800" b="1" dirty="0">
                <a:solidFill>
                  <a:srgbClr val="284389"/>
                </a:solidFill>
                <a:latin typeface="Space Grotesk Bold" panose="00000800000000000000" pitchFamily="50" charset="0"/>
              </a:rPr>
              <a:t>Thank you!</a:t>
            </a:r>
            <a:br>
              <a:rPr lang="en-US" sz="4800" b="1" dirty="0">
                <a:solidFill>
                  <a:srgbClr val="284389"/>
                </a:solidFill>
                <a:latin typeface="Space Grotesk Bold" panose="00000800000000000000" pitchFamily="50" charset="0"/>
              </a:rPr>
            </a:br>
            <a:br>
              <a:rPr lang="en-US" dirty="0">
                <a:solidFill>
                  <a:srgbClr val="284389"/>
                </a:solidFill>
                <a:latin typeface="Space Grotesk Medium" panose="00000600000000000000" pitchFamily="50" charset="0"/>
              </a:rPr>
            </a:br>
            <a:r>
              <a:rPr lang="en-US" sz="2800" dirty="0">
                <a:solidFill>
                  <a:srgbClr val="284389"/>
                </a:solidFill>
                <a:latin typeface="Space Grotesk Medium" panose="00000600000000000000" pitchFamily="50" charset="0"/>
              </a:rPr>
              <a:t>Presenter(s)</a:t>
            </a:r>
            <a:br>
              <a:rPr lang="en-US" sz="2800" dirty="0">
                <a:solidFill>
                  <a:srgbClr val="284389"/>
                </a:solidFill>
                <a:latin typeface="Space Grotesk Medium" panose="00000600000000000000" pitchFamily="50" charset="0"/>
              </a:rPr>
            </a:br>
            <a:r>
              <a:rPr lang="en-US" sz="2800" dirty="0">
                <a:solidFill>
                  <a:srgbClr val="284389"/>
                </a:solidFill>
                <a:latin typeface="Space Grotesk Medium" panose="00000600000000000000" pitchFamily="50" charset="0"/>
              </a:rPr>
              <a:t>Affiliation(s)</a:t>
            </a:r>
            <a:br>
              <a:rPr lang="en-US" sz="3200" dirty="0">
                <a:solidFill>
                  <a:srgbClr val="284389"/>
                </a:solidFill>
                <a:latin typeface="Space Grotesk Bold" panose="00000800000000000000" pitchFamily="50" charset="0"/>
              </a:rPr>
            </a:br>
            <a:r>
              <a:rPr lang="en-US" sz="2800" i="1" dirty="0" err="1">
                <a:solidFill>
                  <a:srgbClr val="284389"/>
                </a:solidFill>
                <a:latin typeface="Space Grotesk Light" panose="00000400000000000000" pitchFamily="50" charset="0"/>
              </a:rPr>
              <a:t>x@company.ext</a:t>
            </a:r>
            <a:endParaRPr lang="en-US" sz="5400" dirty="0">
              <a:solidFill>
                <a:srgbClr val="284389"/>
              </a:solidFill>
              <a:latin typeface="Space Grotesk Light" panose="00000400000000000000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24984-FAE9-EC4E-ED7A-F11499108EEB}"/>
              </a:ext>
            </a:extLst>
          </p:cNvPr>
          <p:cNvSpPr txBox="1">
            <a:spLocks/>
          </p:cNvSpPr>
          <p:nvPr/>
        </p:nvSpPr>
        <p:spPr>
          <a:xfrm>
            <a:off x="4204672" y="6149227"/>
            <a:ext cx="1516284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pace Grotesk" panose="00000500000000000000" pitchFamily="50" charset="0"/>
              </a:rPr>
              <a:t>Your </a:t>
            </a:r>
            <a:br>
              <a:rPr lang="en-US" dirty="0">
                <a:latin typeface="Space Grotesk" panose="00000500000000000000" pitchFamily="50" charset="0"/>
              </a:rPr>
            </a:br>
            <a:r>
              <a:rPr lang="en-US" dirty="0">
                <a:latin typeface="Space Grotesk" panose="00000500000000000000" pitchFamily="50" charset="0"/>
              </a:rPr>
              <a:t>Logo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51A6A3-3DA5-ACE6-5BC7-5DC8B398E0FB}"/>
              </a:ext>
            </a:extLst>
          </p:cNvPr>
          <p:cNvSpPr txBox="1">
            <a:spLocks/>
          </p:cNvSpPr>
          <p:nvPr/>
        </p:nvSpPr>
        <p:spPr>
          <a:xfrm>
            <a:off x="5921502" y="6149228"/>
            <a:ext cx="1516284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pace Grotesk" panose="00000500000000000000" pitchFamily="50" charset="0"/>
              </a:rPr>
              <a:t>Your</a:t>
            </a:r>
            <a:br>
              <a:rPr lang="en-US" dirty="0">
                <a:latin typeface="Space Grotesk" panose="00000500000000000000" pitchFamily="50" charset="0"/>
              </a:rPr>
            </a:br>
            <a:r>
              <a:rPr lang="en-US" dirty="0">
                <a:latin typeface="Space Grotesk" panose="00000500000000000000" pitchFamily="50" charset="0"/>
              </a:rPr>
              <a:t> Logo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B04ECB-24B0-00D3-4C63-E83CC129757C}"/>
              </a:ext>
            </a:extLst>
          </p:cNvPr>
          <p:cNvSpPr txBox="1">
            <a:spLocks/>
          </p:cNvSpPr>
          <p:nvPr/>
        </p:nvSpPr>
        <p:spPr>
          <a:xfrm>
            <a:off x="5921502" y="5327057"/>
            <a:ext cx="1516284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pace Grotesk" panose="00000500000000000000" pitchFamily="50" charset="0"/>
              </a:rPr>
              <a:t>Your</a:t>
            </a:r>
            <a:br>
              <a:rPr lang="en-US" dirty="0">
                <a:latin typeface="Space Grotesk" panose="00000500000000000000" pitchFamily="50" charset="0"/>
              </a:rPr>
            </a:br>
            <a:r>
              <a:rPr lang="en-US" dirty="0">
                <a:latin typeface="Space Grotesk" panose="00000500000000000000" pitchFamily="50" charset="0"/>
              </a:rPr>
              <a:t> Logo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3A1D13C-189C-1CEA-C3B9-458EC59BE4B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1B2353"/>
              </a:clrFrom>
              <a:clrTo>
                <a:srgbClr val="1B235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657" y="6360806"/>
            <a:ext cx="1379957" cy="477632"/>
          </a:xfrm>
          <a:prstGeom prst="rect">
            <a:avLst/>
          </a:prstGeom>
        </p:spPr>
      </p:pic>
      <p:pic>
        <p:nvPicPr>
          <p:cNvPr id="11" name="Picture 10" descr="A blue and orange logo&#10;&#10;Description automatically generated">
            <a:extLst>
              <a:ext uri="{FF2B5EF4-FFF2-40B4-BE49-F238E27FC236}">
                <a16:creationId xmlns:a16="http://schemas.microsoft.com/office/drawing/2014/main" id="{1531EDBE-2210-BB32-6730-00A7F5679C0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55" y="419803"/>
            <a:ext cx="4098024" cy="184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97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EuMW2025">
      <a:majorFont>
        <a:latin typeface="Space Grotesk Bold"/>
        <a:ea typeface=""/>
        <a:cs typeface=""/>
      </a:majorFont>
      <a:minorFont>
        <a:latin typeface="Space Grotesk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</Words>
  <Application>Microsoft Office PowerPoint</Application>
  <PresentationFormat>Widescreen</PresentationFormat>
  <Paragraphs>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Space Grotesk Light</vt:lpstr>
      <vt:lpstr>Arial</vt:lpstr>
      <vt:lpstr>Space Grotesk</vt:lpstr>
      <vt:lpstr>Aptos</vt:lpstr>
      <vt:lpstr>Space Grotesk SemiBold</vt:lpstr>
      <vt:lpstr>Space Grotesk Bold</vt:lpstr>
      <vt:lpstr>Space Grotesk Medium</vt:lpstr>
      <vt:lpstr>Office Theme</vt:lpstr>
      <vt:lpstr>This is the Paper Title Session/WS/Forum/ – Date Presenter(s) Affiliation(s) x@company.ext</vt:lpstr>
      <vt:lpstr>EUROPEAN MICROWAVE WEEK 2025</vt:lpstr>
      <vt:lpstr>NO PHOTOGRAPHY SLIDE</vt:lpstr>
      <vt:lpstr>Thank you!  Presenter(s) Affiliation(s) x@company.ext</vt:lpstr>
    </vt:vector>
  </TitlesOfParts>
  <Company>ASTRON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Prinsloo, David</dc:creator>
  <cp:lastModifiedBy>Prinsloo, David</cp:lastModifiedBy>
  <cp:revision>2</cp:revision>
  <dcterms:created xsi:type="dcterms:W3CDTF">2024-07-10T06:52:12Z</dcterms:created>
  <dcterms:modified xsi:type="dcterms:W3CDTF">2025-07-08T12:29:21Z</dcterms:modified>
</cp:coreProperties>
</file>