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Lst>
  <p:notesMasterIdLst>
    <p:notesMasterId r:id="rId3"/>
  </p:notesMasterIdLst>
  <p:sldIdLst>
    <p:sldId id="256" r:id="rId2"/>
  </p:sldIdLst>
  <p:sldSz cx="22394863" cy="39857363"/>
  <p:notesSz cx="7559675" cy="10691813"/>
  <p:defaultTextStyle>
    <a:defPPr>
      <a:defRPr lang="en-GB"/>
    </a:defPPr>
    <a:lvl1pPr algn="l" defTabSz="1774416"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S PGothic" panose="020B0600070205080204" pitchFamily="34" charset="-128"/>
        <a:cs typeface="+mn-cs"/>
      </a:defRPr>
    </a:lvl1pPr>
    <a:lvl2pPr marL="2934620" indent="-1128458" algn="l" defTabSz="1774416"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S PGothic" panose="020B0600070205080204" pitchFamily="34" charset="-128"/>
        <a:cs typeface="+mn-cs"/>
      </a:defRPr>
    </a:lvl2pPr>
    <a:lvl3pPr marL="4515407" indent="-903083" algn="l" defTabSz="1774416"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S PGothic" panose="020B0600070205080204" pitchFamily="34" charset="-128"/>
        <a:cs typeface="+mn-cs"/>
      </a:defRPr>
    </a:lvl3pPr>
    <a:lvl4pPr marL="6321564" indent="-903083" algn="l" defTabSz="1774416"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S PGothic" panose="020B0600070205080204" pitchFamily="34" charset="-128"/>
        <a:cs typeface="+mn-cs"/>
      </a:defRPr>
    </a:lvl4pPr>
    <a:lvl5pPr marL="8129316" indent="-903083" algn="l" defTabSz="1774416"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tx1"/>
        </a:solidFill>
        <a:latin typeface="Arial" panose="020B0604020202020204" pitchFamily="34" charset="0"/>
        <a:ea typeface="MS PGothic" panose="020B0600070205080204" pitchFamily="34" charset="-128"/>
        <a:cs typeface="+mn-cs"/>
      </a:defRPr>
    </a:lvl5pPr>
    <a:lvl6pPr marL="2285478" algn="l" defTabSz="914189"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2572" algn="l" defTabSz="914189"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199667" algn="l" defTabSz="914189"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6762" algn="l" defTabSz="914189"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8517" userDrawn="1">
          <p15:clr>
            <a:srgbClr val="A4A3A4"/>
          </p15:clr>
        </p15:guide>
        <p15:guide id="2" pos="677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84389"/>
    <a:srgbClr val="FF9900"/>
    <a:srgbClr val="454699"/>
    <a:srgbClr val="6FAB76"/>
    <a:srgbClr val="FA0907"/>
    <a:srgbClr val="77933C"/>
    <a:srgbClr val="EF930B"/>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C2D4B8-34F8-2C44-8D6B-4590B9403424}" v="11" dt="2025-07-11T11:07:52.8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395" autoAdjust="0"/>
    <p:restoredTop sz="94660"/>
  </p:normalViewPr>
  <p:slideViewPr>
    <p:cSldViewPr showGuides="1">
      <p:cViewPr>
        <p:scale>
          <a:sx n="59" d="100"/>
          <a:sy n="59" d="100"/>
        </p:scale>
        <p:origin x="3136" y="240"/>
      </p:cViewPr>
      <p:guideLst>
        <p:guide orient="horz" pos="8517"/>
        <p:guide pos="6779"/>
      </p:guideLst>
    </p:cSldViewPr>
  </p:slideViewPr>
  <p:outlineViewPr>
    <p:cViewPr varScale="1">
      <p:scale>
        <a:sx n="170" d="200"/>
        <a:sy n="170" d="200"/>
      </p:scale>
      <p:origin x="-780" y="-84"/>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59" d="100"/>
          <a:sy n="59" d="100"/>
        </p:scale>
        <p:origin x="-1752" y="-72"/>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ude Alink, Mark (UT-EEMCS)" userId="f9c88146-7a41-418e-a31b-16970b75de42" providerId="ADAL" clId="{BC443DB4-8228-A549-AF71-DE3EE94D63FB}"/>
    <pc:docChg chg="undo custSel addSld delSld modSld modMainMaster modNotesMaster">
      <pc:chgData name="Oude Alink, Mark (UT-EEMCS)" userId="f9c88146-7a41-418e-a31b-16970b75de42" providerId="ADAL" clId="{BC443DB4-8228-A549-AF71-DE3EE94D63FB}" dt="2025-06-07T09:43:45.998" v="4156" actId="2696"/>
      <pc:docMkLst>
        <pc:docMk/>
      </pc:docMkLst>
      <pc:sldChg chg="addSp delSp modSp mod modClrScheme chgLayout modNotes">
        <pc:chgData name="Oude Alink, Mark (UT-EEMCS)" userId="f9c88146-7a41-418e-a31b-16970b75de42" providerId="ADAL" clId="{BC443DB4-8228-A549-AF71-DE3EE94D63FB}" dt="2025-06-07T09:43:43.254" v="4155"/>
        <pc:sldMkLst>
          <pc:docMk/>
          <pc:sldMk cId="0" sldId="256"/>
        </pc:sldMkLst>
        <pc:spChg chg="mod">
          <ac:chgData name="Oude Alink, Mark (UT-EEMCS)" userId="f9c88146-7a41-418e-a31b-16970b75de42" providerId="ADAL" clId="{BC443DB4-8228-A549-AF71-DE3EE94D63FB}" dt="2025-06-07T09:43:43.254" v="4155"/>
          <ac:spMkLst>
            <pc:docMk/>
            <pc:sldMk cId="0" sldId="256"/>
            <ac:spMk id="3" creationId="{71464CF4-E591-4CDB-90C2-0E1EBEC87BEA}"/>
          </ac:spMkLst>
        </pc:spChg>
        <pc:spChg chg="add mod">
          <ac:chgData name="Oude Alink, Mark (UT-EEMCS)" userId="f9c88146-7a41-418e-a31b-16970b75de42" providerId="ADAL" clId="{BC443DB4-8228-A549-AF71-DE3EE94D63FB}" dt="2025-06-07T09:43:43.254" v="4155"/>
          <ac:spMkLst>
            <pc:docMk/>
            <pc:sldMk cId="0" sldId="256"/>
            <ac:spMk id="10" creationId="{181CAA98-450B-FCF3-B431-3A1C9FBC2663}"/>
          </ac:spMkLst>
        </pc:spChg>
        <pc:spChg chg="add mod">
          <ac:chgData name="Oude Alink, Mark (UT-EEMCS)" userId="f9c88146-7a41-418e-a31b-16970b75de42" providerId="ADAL" clId="{BC443DB4-8228-A549-AF71-DE3EE94D63FB}" dt="2025-06-07T09:43:43.254" v="4155"/>
          <ac:spMkLst>
            <pc:docMk/>
            <pc:sldMk cId="0" sldId="256"/>
            <ac:spMk id="11" creationId="{0C83C0EB-1722-D9B3-FDDE-78B263F76188}"/>
          </ac:spMkLst>
        </pc:spChg>
        <pc:spChg chg="add mod">
          <ac:chgData name="Oude Alink, Mark (UT-EEMCS)" userId="f9c88146-7a41-418e-a31b-16970b75de42" providerId="ADAL" clId="{BC443DB4-8228-A549-AF71-DE3EE94D63FB}" dt="2025-06-07T09:43:43.254" v="4155"/>
          <ac:spMkLst>
            <pc:docMk/>
            <pc:sldMk cId="0" sldId="256"/>
            <ac:spMk id="14" creationId="{07C6A540-1764-4DD0-E1FF-8AE158BC828D}"/>
          </ac:spMkLst>
        </pc:spChg>
        <pc:spChg chg="add mod">
          <ac:chgData name="Oude Alink, Mark (UT-EEMCS)" userId="f9c88146-7a41-418e-a31b-16970b75de42" providerId="ADAL" clId="{BC443DB4-8228-A549-AF71-DE3EE94D63FB}" dt="2025-06-07T09:43:43.254" v="4155"/>
          <ac:spMkLst>
            <pc:docMk/>
            <pc:sldMk cId="0" sldId="256"/>
            <ac:spMk id="15" creationId="{36253048-F9DA-9EC8-5DB4-824861B06CE1}"/>
          </ac:spMkLst>
        </pc:spChg>
        <pc:spChg chg="mod">
          <ac:chgData name="Oude Alink, Mark (UT-EEMCS)" userId="f9c88146-7a41-418e-a31b-16970b75de42" providerId="ADAL" clId="{BC443DB4-8228-A549-AF71-DE3EE94D63FB}" dt="2025-06-07T09:43:43.254" v="4155"/>
          <ac:spMkLst>
            <pc:docMk/>
            <pc:sldMk cId="0" sldId="256"/>
            <ac:spMk id="29" creationId="{39158E7E-A689-4792-9128-A63A197765A8}"/>
          </ac:spMkLst>
        </pc:spChg>
        <pc:spChg chg="mod ord">
          <ac:chgData name="Oude Alink, Mark (UT-EEMCS)" userId="f9c88146-7a41-418e-a31b-16970b75de42" providerId="ADAL" clId="{BC443DB4-8228-A549-AF71-DE3EE94D63FB}" dt="2025-06-07T09:43:43.254" v="4155"/>
          <ac:spMkLst>
            <pc:docMk/>
            <pc:sldMk cId="0" sldId="256"/>
            <ac:spMk id="2050" creationId="{EEA4FE42-53E5-4705-ADB7-61AC83AD968F}"/>
          </ac:spMkLst>
        </pc:spChg>
        <pc:spChg chg="mod">
          <ac:chgData name="Oude Alink, Mark (UT-EEMCS)" userId="f9c88146-7a41-418e-a31b-16970b75de42" providerId="ADAL" clId="{BC443DB4-8228-A549-AF71-DE3EE94D63FB}" dt="2025-06-07T09:43:43.254" v="4155"/>
          <ac:spMkLst>
            <pc:docMk/>
            <pc:sldMk cId="0" sldId="256"/>
            <ac:spMk id="2052" creationId="{C1EE2312-9BB1-45C3-8C28-92C38D2BB6FE}"/>
          </ac:spMkLst>
        </pc:spChg>
        <pc:picChg chg="add mod">
          <ac:chgData name="Oude Alink, Mark (UT-EEMCS)" userId="f9c88146-7a41-418e-a31b-16970b75de42" providerId="ADAL" clId="{BC443DB4-8228-A549-AF71-DE3EE94D63FB}" dt="2025-06-07T09:43:43.254" v="4155"/>
          <ac:picMkLst>
            <pc:docMk/>
            <pc:sldMk cId="0" sldId="256"/>
            <ac:picMk id="18" creationId="{35F3FE22-AF25-B7EE-ABAD-CDAF547E51B0}"/>
          </ac:picMkLst>
        </pc:picChg>
      </pc:sldChg>
      <pc:sldChg chg="new del">
        <pc:chgData name="Oude Alink, Mark (UT-EEMCS)" userId="f9c88146-7a41-418e-a31b-16970b75de42" providerId="ADAL" clId="{BC443DB4-8228-A549-AF71-DE3EE94D63FB}" dt="2025-06-02T15:13:33.002" v="3800" actId="2696"/>
        <pc:sldMkLst>
          <pc:docMk/>
          <pc:sldMk cId="373942212" sldId="257"/>
        </pc:sldMkLst>
      </pc:sldChg>
      <pc:sldChg chg="new del">
        <pc:chgData name="Oude Alink, Mark (UT-EEMCS)" userId="f9c88146-7a41-418e-a31b-16970b75de42" providerId="ADAL" clId="{BC443DB4-8228-A549-AF71-DE3EE94D63FB}" dt="2025-06-02T15:20:42.534" v="3804" actId="2696"/>
        <pc:sldMkLst>
          <pc:docMk/>
          <pc:sldMk cId="856135535" sldId="257"/>
        </pc:sldMkLst>
      </pc:sldChg>
      <pc:sldChg chg="del">
        <pc:chgData name="Oude Alink, Mark (UT-EEMCS)" userId="f9c88146-7a41-418e-a31b-16970b75de42" providerId="ADAL" clId="{BC443DB4-8228-A549-AF71-DE3EE94D63FB}" dt="2025-06-02T14:53:54.706" v="3632" actId="2696"/>
        <pc:sldMkLst>
          <pc:docMk/>
          <pc:sldMk cId="1271646831" sldId="257"/>
        </pc:sldMkLst>
      </pc:sldChg>
      <pc:sldChg chg="new del">
        <pc:chgData name="Oude Alink, Mark (UT-EEMCS)" userId="f9c88146-7a41-418e-a31b-16970b75de42" providerId="ADAL" clId="{BC443DB4-8228-A549-AF71-DE3EE94D63FB}" dt="2025-06-07T09:43:45.998" v="4156" actId="2696"/>
        <pc:sldMkLst>
          <pc:docMk/>
          <pc:sldMk cId="3684755438" sldId="257"/>
        </pc:sldMkLst>
      </pc:sldChg>
      <pc:sldMasterChg chg="addSp delSp modSp mod addSldLayout modSldLayout sldLayoutOrd">
        <pc:chgData name="Oude Alink, Mark (UT-EEMCS)" userId="f9c88146-7a41-418e-a31b-16970b75de42" providerId="ADAL" clId="{BC443DB4-8228-A549-AF71-DE3EE94D63FB}" dt="2025-06-07T09:43:43.254" v="4155"/>
        <pc:sldMasterMkLst>
          <pc:docMk/>
          <pc:sldMasterMk cId="0" sldId="2147483649"/>
        </pc:sldMasterMkLst>
        <pc:spChg chg="add mod">
          <ac:chgData name="Oude Alink, Mark (UT-EEMCS)" userId="f9c88146-7a41-418e-a31b-16970b75de42" providerId="ADAL" clId="{BC443DB4-8228-A549-AF71-DE3EE94D63FB}" dt="2025-06-07T09:43:43.254" v="4155"/>
          <ac:spMkLst>
            <pc:docMk/>
            <pc:sldMasterMk cId="0" sldId="2147483649"/>
            <ac:spMk id="21" creationId="{19EA7FD0-FF62-6ADE-8AED-9F73700337EB}"/>
          </ac:spMkLst>
        </pc:spChg>
        <pc:spChg chg="add mod">
          <ac:chgData name="Oude Alink, Mark (UT-EEMCS)" userId="f9c88146-7a41-418e-a31b-16970b75de42" providerId="ADAL" clId="{BC443DB4-8228-A549-AF71-DE3EE94D63FB}" dt="2025-06-07T09:43:43.254" v="4155"/>
          <ac:spMkLst>
            <pc:docMk/>
            <pc:sldMasterMk cId="0" sldId="2147483649"/>
            <ac:spMk id="22" creationId="{BC194AB4-1192-C650-AA02-9B30C38FF569}"/>
          </ac:spMkLst>
        </pc:spChg>
        <pc:picChg chg="add mod">
          <ac:chgData name="Oude Alink, Mark (UT-EEMCS)" userId="f9c88146-7a41-418e-a31b-16970b75de42" providerId="ADAL" clId="{BC443DB4-8228-A549-AF71-DE3EE94D63FB}" dt="2025-06-07T09:43:43.254" v="4155"/>
          <ac:picMkLst>
            <pc:docMk/>
            <pc:sldMasterMk cId="0" sldId="2147483649"/>
            <ac:picMk id="7" creationId="{41093796-0463-45E2-E043-7069C51150B9}"/>
          </ac:picMkLst>
        </pc:picChg>
        <pc:picChg chg="add mod">
          <ac:chgData name="Oude Alink, Mark (UT-EEMCS)" userId="f9c88146-7a41-418e-a31b-16970b75de42" providerId="ADAL" clId="{BC443DB4-8228-A549-AF71-DE3EE94D63FB}" dt="2025-06-07T09:43:43.254" v="4155"/>
          <ac:picMkLst>
            <pc:docMk/>
            <pc:sldMasterMk cId="0" sldId="2147483649"/>
            <ac:picMk id="13" creationId="{A68FA68F-474D-FE85-EE70-8FB6461AC7C6}"/>
          </ac:picMkLst>
        </pc:picChg>
        <pc:picChg chg="add mod">
          <ac:chgData name="Oude Alink, Mark (UT-EEMCS)" userId="f9c88146-7a41-418e-a31b-16970b75de42" providerId="ADAL" clId="{BC443DB4-8228-A549-AF71-DE3EE94D63FB}" dt="2025-06-07T09:43:43.254" v="4155"/>
          <ac:picMkLst>
            <pc:docMk/>
            <pc:sldMasterMk cId="0" sldId="2147483649"/>
            <ac:picMk id="18" creationId="{F8E66AAA-646D-4E8D-1916-933BC50B76E8}"/>
          </ac:picMkLst>
        </pc:picChg>
        <pc:picChg chg="add mod">
          <ac:chgData name="Oude Alink, Mark (UT-EEMCS)" userId="f9c88146-7a41-418e-a31b-16970b75de42" providerId="ADAL" clId="{BC443DB4-8228-A549-AF71-DE3EE94D63FB}" dt="2025-06-07T09:43:43.254" v="4155"/>
          <ac:picMkLst>
            <pc:docMk/>
            <pc:sldMasterMk cId="0" sldId="2147483649"/>
            <ac:picMk id="25" creationId="{CD26F261-8699-A00B-D874-C453E505C945}"/>
          </ac:picMkLst>
        </pc:picChg>
        <pc:sldLayoutChg chg="addSp delSp modSp mod">
          <pc:chgData name="Oude Alink, Mark (UT-EEMCS)" userId="f9c88146-7a41-418e-a31b-16970b75de42" providerId="ADAL" clId="{BC443DB4-8228-A549-AF71-DE3EE94D63FB}" dt="2025-06-07T09:43:43.254" v="4155"/>
          <pc:sldLayoutMkLst>
            <pc:docMk/>
            <pc:sldMasterMk cId="0" sldId="2147483649"/>
            <pc:sldLayoutMk cId="3652618291" sldId="2147483650"/>
          </pc:sldLayoutMkLst>
          <pc:picChg chg="add mod">
            <ac:chgData name="Oude Alink, Mark (UT-EEMCS)" userId="f9c88146-7a41-418e-a31b-16970b75de42" providerId="ADAL" clId="{BC443DB4-8228-A549-AF71-DE3EE94D63FB}" dt="2025-06-07T09:43:43.254" v="4155"/>
            <ac:picMkLst>
              <pc:docMk/>
              <pc:sldMasterMk cId="0" sldId="2147483649"/>
              <pc:sldLayoutMk cId="3652618291" sldId="2147483650"/>
              <ac:picMk id="5" creationId="{632F2839-A39D-E0D8-733E-2C4FDF1CD64F}"/>
            </ac:picMkLst>
          </pc:picChg>
        </pc:sldLayoutChg>
        <pc:sldLayoutChg chg="addSp delSp modSp add mod ord modTransition">
          <pc:chgData name="Oude Alink, Mark (UT-EEMCS)" userId="f9c88146-7a41-418e-a31b-16970b75de42" providerId="ADAL" clId="{BC443DB4-8228-A549-AF71-DE3EE94D63FB}" dt="2025-06-07T09:43:43.254" v="4155"/>
          <pc:sldLayoutMkLst>
            <pc:docMk/>
            <pc:sldMasterMk cId="0" sldId="2147483649"/>
            <pc:sldLayoutMk cId="2012134527" sldId="2147483651"/>
          </pc:sldLayoutMkLst>
          <pc:picChg chg="add mod">
            <ac:chgData name="Oude Alink, Mark (UT-EEMCS)" userId="f9c88146-7a41-418e-a31b-16970b75de42" providerId="ADAL" clId="{BC443DB4-8228-A549-AF71-DE3EE94D63FB}" dt="2025-06-07T09:43:43.254" v="4155"/>
            <ac:picMkLst>
              <pc:docMk/>
              <pc:sldMasterMk cId="0" sldId="2147483649"/>
              <pc:sldLayoutMk cId="2012134527" sldId="2147483651"/>
              <ac:picMk id="4" creationId="{45191A0E-2471-4313-F222-778596EBB602}"/>
            </ac:picMkLst>
          </pc:picChg>
        </pc:sldLayoutChg>
        <pc:sldLayoutChg chg="delSp modSp add mod modTransition">
          <pc:chgData name="Oude Alink, Mark (UT-EEMCS)" userId="f9c88146-7a41-418e-a31b-16970b75de42" providerId="ADAL" clId="{BC443DB4-8228-A549-AF71-DE3EE94D63FB}" dt="2025-06-07T09:43:43.254" v="4155"/>
          <pc:sldLayoutMkLst>
            <pc:docMk/>
            <pc:sldMasterMk cId="0" sldId="2147483649"/>
            <pc:sldLayoutMk cId="637645109" sldId="2147483652"/>
          </pc:sldLayoutMkLst>
          <pc:picChg chg="mod">
            <ac:chgData name="Oude Alink, Mark (UT-EEMCS)" userId="f9c88146-7a41-418e-a31b-16970b75de42" providerId="ADAL" clId="{BC443DB4-8228-A549-AF71-DE3EE94D63FB}" dt="2025-06-07T09:43:43.254" v="4155"/>
            <ac:picMkLst>
              <pc:docMk/>
              <pc:sldMasterMk cId="0" sldId="2147483649"/>
              <pc:sldLayoutMk cId="637645109" sldId="2147483652"/>
              <ac:picMk id="4" creationId="{CB5491AE-031A-8E17-473D-AF715F8EF383}"/>
            </ac:picMkLst>
          </pc:picChg>
        </pc:sldLayoutChg>
        <pc:sldLayoutChg chg="add mod modTransition">
          <pc:chgData name="Oude Alink, Mark (UT-EEMCS)" userId="f9c88146-7a41-418e-a31b-16970b75de42" providerId="ADAL" clId="{BC443DB4-8228-A549-AF71-DE3EE94D63FB}" dt="2025-06-02T14:56:29.518" v="3666" actId="2890"/>
          <pc:sldLayoutMkLst>
            <pc:docMk/>
            <pc:sldMasterMk cId="0" sldId="2147483649"/>
            <pc:sldLayoutMk cId="2376213529" sldId="2147483652"/>
          </pc:sldLayoutMkLst>
        </pc:sldLayoutChg>
        <pc:sldLayoutChg chg="addSp delSp modSp add mod modTransition">
          <pc:chgData name="Oude Alink, Mark (UT-EEMCS)" userId="f9c88146-7a41-418e-a31b-16970b75de42" providerId="ADAL" clId="{BC443DB4-8228-A549-AF71-DE3EE94D63FB}" dt="2025-06-07T09:43:43.254" v="4155"/>
          <pc:sldLayoutMkLst>
            <pc:docMk/>
            <pc:sldMasterMk cId="0" sldId="2147483649"/>
            <pc:sldLayoutMk cId="615776998" sldId="2147483653"/>
          </pc:sldLayoutMkLst>
          <pc:picChg chg="add mod">
            <ac:chgData name="Oude Alink, Mark (UT-EEMCS)" userId="f9c88146-7a41-418e-a31b-16970b75de42" providerId="ADAL" clId="{BC443DB4-8228-A549-AF71-DE3EE94D63FB}" dt="2025-06-07T09:43:43.254" v="4155"/>
            <ac:picMkLst>
              <pc:docMk/>
              <pc:sldMasterMk cId="0" sldId="2147483649"/>
              <pc:sldLayoutMk cId="615776998" sldId="2147483653"/>
              <ac:picMk id="10" creationId="{723AAA45-1C14-DEB3-CFBA-A1866FB00D26}"/>
            </ac:picMkLst>
          </pc:picChg>
        </pc:sldLayoutChg>
      </pc:sldMasterChg>
    </pc:docChg>
  </pc:docChgLst>
  <pc:docChgLst>
    <pc:chgData name="Oude Alink, Mark (UT-EEMCS)" userId="f9c88146-7a41-418e-a31b-16970b75de42" providerId="ADAL" clId="{87C2D4B8-34F8-2C44-8D6B-4590B9403424}"/>
    <pc:docChg chg="undo custSel modSld modMainMaster">
      <pc:chgData name="Oude Alink, Mark (UT-EEMCS)" userId="f9c88146-7a41-418e-a31b-16970b75de42" providerId="ADAL" clId="{87C2D4B8-34F8-2C44-8D6B-4590B9403424}" dt="2025-07-22T07:22:27.984" v="533" actId="1076"/>
      <pc:docMkLst>
        <pc:docMk/>
      </pc:docMkLst>
      <pc:sldChg chg="addSp delSp modSp mod">
        <pc:chgData name="Oude Alink, Mark (UT-EEMCS)" userId="f9c88146-7a41-418e-a31b-16970b75de42" providerId="ADAL" clId="{87C2D4B8-34F8-2C44-8D6B-4590B9403424}" dt="2025-07-22T07:22:27.984" v="533" actId="1076"/>
        <pc:sldMkLst>
          <pc:docMk/>
          <pc:sldMk cId="0" sldId="256"/>
        </pc:sldMkLst>
        <pc:spChg chg="mod">
          <ac:chgData name="Oude Alink, Mark (UT-EEMCS)" userId="f9c88146-7a41-418e-a31b-16970b75de42" providerId="ADAL" clId="{87C2D4B8-34F8-2C44-8D6B-4590B9403424}" dt="2025-07-22T07:21:51.174" v="530" actId="6549"/>
          <ac:spMkLst>
            <pc:docMk/>
            <pc:sldMk cId="0" sldId="256"/>
            <ac:spMk id="3" creationId="{71464CF4-E591-4CDB-90C2-0E1EBEC87BEA}"/>
          </ac:spMkLst>
        </pc:spChg>
        <pc:spChg chg="mod">
          <ac:chgData name="Oude Alink, Mark (UT-EEMCS)" userId="f9c88146-7a41-418e-a31b-16970b75de42" providerId="ADAL" clId="{87C2D4B8-34F8-2C44-8D6B-4590B9403424}" dt="2025-07-11T10:51:18.377" v="400" actId="2711"/>
          <ac:spMkLst>
            <pc:docMk/>
            <pc:sldMk cId="0" sldId="256"/>
            <ac:spMk id="10" creationId="{181CAA98-450B-FCF3-B431-3A1C9FBC2663}"/>
          </ac:spMkLst>
        </pc:spChg>
        <pc:spChg chg="mod">
          <ac:chgData name="Oude Alink, Mark (UT-EEMCS)" userId="f9c88146-7a41-418e-a31b-16970b75de42" providerId="ADAL" clId="{87C2D4B8-34F8-2C44-8D6B-4590B9403424}" dt="2025-07-11T10:51:26.238" v="402" actId="2711"/>
          <ac:spMkLst>
            <pc:docMk/>
            <pc:sldMk cId="0" sldId="256"/>
            <ac:spMk id="11" creationId="{0C83C0EB-1722-D9B3-FDDE-78B263F76188}"/>
          </ac:spMkLst>
        </pc:spChg>
        <pc:spChg chg="mod">
          <ac:chgData name="Oude Alink, Mark (UT-EEMCS)" userId="f9c88146-7a41-418e-a31b-16970b75de42" providerId="ADAL" clId="{87C2D4B8-34F8-2C44-8D6B-4590B9403424}" dt="2025-07-22T07:22:27.984" v="533" actId="1076"/>
          <ac:spMkLst>
            <pc:docMk/>
            <pc:sldMk cId="0" sldId="256"/>
            <ac:spMk id="14" creationId="{07C6A540-1764-4DD0-E1FF-8AE158BC828D}"/>
          </ac:spMkLst>
        </pc:spChg>
        <pc:spChg chg="mod">
          <ac:chgData name="Oude Alink, Mark (UT-EEMCS)" userId="f9c88146-7a41-418e-a31b-16970b75de42" providerId="ADAL" clId="{87C2D4B8-34F8-2C44-8D6B-4590B9403424}" dt="2025-07-22T07:22:27.984" v="533" actId="1076"/>
          <ac:spMkLst>
            <pc:docMk/>
            <pc:sldMk cId="0" sldId="256"/>
            <ac:spMk id="15" creationId="{36253048-F9DA-9EC8-5DB4-824861B06CE1}"/>
          </ac:spMkLst>
        </pc:spChg>
        <pc:spChg chg="mod">
          <ac:chgData name="Oude Alink, Mark (UT-EEMCS)" userId="f9c88146-7a41-418e-a31b-16970b75de42" providerId="ADAL" clId="{87C2D4B8-34F8-2C44-8D6B-4590B9403424}" dt="2025-07-11T10:51:22.977" v="401" actId="2711"/>
          <ac:spMkLst>
            <pc:docMk/>
            <pc:sldMk cId="0" sldId="256"/>
            <ac:spMk id="29" creationId="{39158E7E-A689-4792-9128-A63A197765A8}"/>
          </ac:spMkLst>
        </pc:spChg>
        <pc:spChg chg="mod">
          <ac:chgData name="Oude Alink, Mark (UT-EEMCS)" userId="f9c88146-7a41-418e-a31b-16970b75de42" providerId="ADAL" clId="{87C2D4B8-34F8-2C44-8D6B-4590B9403424}" dt="2025-07-11T10:50:50.995" v="399" actId="2711"/>
          <ac:spMkLst>
            <pc:docMk/>
            <pc:sldMk cId="0" sldId="256"/>
            <ac:spMk id="2050" creationId="{EEA4FE42-53E5-4705-ADB7-61AC83AD968F}"/>
          </ac:spMkLst>
        </pc:spChg>
        <pc:spChg chg="mod">
          <ac:chgData name="Oude Alink, Mark (UT-EEMCS)" userId="f9c88146-7a41-418e-a31b-16970b75de42" providerId="ADAL" clId="{87C2D4B8-34F8-2C44-8D6B-4590B9403424}" dt="2025-07-11T10:50:41.286" v="398" actId="2711"/>
          <ac:spMkLst>
            <pc:docMk/>
            <pc:sldMk cId="0" sldId="256"/>
            <ac:spMk id="2052" creationId="{C1EE2312-9BB1-45C3-8C28-92C38D2BB6FE}"/>
          </ac:spMkLst>
        </pc:spChg>
      </pc:sldChg>
      <pc:sldMasterChg chg="modSldLayout">
        <pc:chgData name="Oude Alink, Mark (UT-EEMCS)" userId="f9c88146-7a41-418e-a31b-16970b75de42" providerId="ADAL" clId="{87C2D4B8-34F8-2C44-8D6B-4590B9403424}" dt="2025-07-11T10:48:35.567" v="396" actId="735"/>
        <pc:sldMasterMkLst>
          <pc:docMk/>
          <pc:sldMasterMk cId="0" sldId="2147483649"/>
        </pc:sldMasterMkLst>
        <pc:sldLayoutChg chg="modSp">
          <pc:chgData name="Oude Alink, Mark (UT-EEMCS)" userId="f9c88146-7a41-418e-a31b-16970b75de42" providerId="ADAL" clId="{87C2D4B8-34F8-2C44-8D6B-4590B9403424}" dt="2025-07-11T10:48:35.567" v="396" actId="735"/>
          <pc:sldLayoutMkLst>
            <pc:docMk/>
            <pc:sldMasterMk cId="0" sldId="2147483649"/>
            <pc:sldLayoutMk cId="3652618291"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A061ED0C-3D1E-4D55-B032-6B90930D74FC}"/>
              </a:ext>
            </a:extLst>
          </p:cNvPr>
          <p:cNvSpPr>
            <a:spLocks noGrp="1" noRot="1" noChangeAspect="1" noChangeArrowheads="1"/>
          </p:cNvSpPr>
          <p:nvPr>
            <p:ph type="sldImg"/>
          </p:nvPr>
        </p:nvSpPr>
        <p:spPr bwMode="auto">
          <a:xfrm>
            <a:off x="2652713" y="812800"/>
            <a:ext cx="2252662" cy="400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sp>
      <p:sp>
        <p:nvSpPr>
          <p:cNvPr id="2" name="Rectangle 2">
            <a:extLst>
              <a:ext uri="{FF2B5EF4-FFF2-40B4-BE49-F238E27FC236}">
                <a16:creationId xmlns:a16="http://schemas.microsoft.com/office/drawing/2014/main" id="{9972E8D7-6377-4044-AB21-C57D76115752}"/>
              </a:ext>
            </a:extLst>
          </p:cNvPr>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noProof="0"/>
          </a:p>
        </p:txBody>
      </p:sp>
      <p:sp>
        <p:nvSpPr>
          <p:cNvPr id="3075" name="Rectangle 3">
            <a:extLst>
              <a:ext uri="{FF2B5EF4-FFF2-40B4-BE49-F238E27FC236}">
                <a16:creationId xmlns:a16="http://schemas.microsoft.com/office/drawing/2014/main" id="{7B08CBF5-366A-4BBA-85BB-5EF04E1A3C50}"/>
              </a:ext>
            </a:extLst>
          </p:cNvPr>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1775577">
              <a:buFont typeface="Times New Roman" pitchFamily="16" charset="0"/>
              <a:buNone/>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ea typeface="+mn-ea"/>
                <a:cs typeface="DejaVu Sans" charset="0"/>
              </a:defRPr>
            </a:lvl1pPr>
          </a:lstStyle>
          <a:p>
            <a:pPr>
              <a:defRPr/>
            </a:pPr>
            <a:endParaRPr lang="de-DE" altLang="en-US"/>
          </a:p>
        </p:txBody>
      </p:sp>
      <p:sp>
        <p:nvSpPr>
          <p:cNvPr id="3076" name="Rectangle 4">
            <a:extLst>
              <a:ext uri="{FF2B5EF4-FFF2-40B4-BE49-F238E27FC236}">
                <a16:creationId xmlns:a16="http://schemas.microsoft.com/office/drawing/2014/main" id="{B89EBDEE-30B8-4602-9DED-0E57FF03D037}"/>
              </a:ext>
            </a:extLst>
          </p:cNvPr>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defTabSz="1775577">
              <a:buFont typeface="Times New Roman" pitchFamily="16" charset="0"/>
              <a:buNone/>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ea typeface="+mn-ea"/>
                <a:cs typeface="DejaVu Sans" charset="0"/>
              </a:defRPr>
            </a:lvl1pPr>
          </a:lstStyle>
          <a:p>
            <a:pPr>
              <a:defRPr/>
            </a:pPr>
            <a:endParaRPr lang="de-DE" altLang="en-US"/>
          </a:p>
        </p:txBody>
      </p:sp>
      <p:sp>
        <p:nvSpPr>
          <p:cNvPr id="3077" name="Rectangle 5">
            <a:extLst>
              <a:ext uri="{FF2B5EF4-FFF2-40B4-BE49-F238E27FC236}">
                <a16:creationId xmlns:a16="http://schemas.microsoft.com/office/drawing/2014/main" id="{DEE34C27-60CA-434D-8E10-CA8E32C83860}"/>
              </a:ext>
            </a:extLst>
          </p:cNvPr>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defTabSz="1775577">
              <a:buFont typeface="Times New Roman" pitchFamily="16" charset="0"/>
              <a:buNone/>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ea typeface="+mn-ea"/>
                <a:cs typeface="DejaVu Sans" charset="0"/>
              </a:defRPr>
            </a:lvl1pPr>
          </a:lstStyle>
          <a:p>
            <a:pPr>
              <a:defRPr/>
            </a:pPr>
            <a:endParaRPr lang="de-DE" altLang="en-US"/>
          </a:p>
        </p:txBody>
      </p:sp>
      <p:sp>
        <p:nvSpPr>
          <p:cNvPr id="3078" name="Rectangle 6">
            <a:extLst>
              <a:ext uri="{FF2B5EF4-FFF2-40B4-BE49-F238E27FC236}">
                <a16:creationId xmlns:a16="http://schemas.microsoft.com/office/drawing/2014/main" id="{4F8F3F97-1C86-4724-98BF-BD7259F2ED68}"/>
              </a:ext>
            </a:extLst>
          </p:cNvPr>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tabLst>
                <a:tab pos="449263" algn="l"/>
                <a:tab pos="898525" algn="l"/>
                <a:tab pos="1347788" algn="l"/>
                <a:tab pos="1797050" algn="l"/>
                <a:tab pos="2246313" algn="l"/>
                <a:tab pos="2695575" algn="l"/>
                <a:tab pos="3144838" algn="l"/>
              </a:tabLst>
              <a:defRPr sz="1400">
                <a:solidFill>
                  <a:srgbClr val="000000"/>
                </a:solidFill>
                <a:latin typeface="Times New Roman" panose="02020603050405020304" pitchFamily="18" charset="0"/>
              </a:defRPr>
            </a:lvl1pPr>
          </a:lstStyle>
          <a:p>
            <a:fld id="{A8D12F30-1E19-417E-B39C-DCC0775FF741}" type="slidenum">
              <a:rPr lang="de-DE" altLang="fr-FR"/>
              <a:pPr/>
              <a:t>‹#›</a:t>
            </a:fld>
            <a:endParaRPr lang="de-DE" altLang="fr-FR"/>
          </a:p>
        </p:txBody>
      </p:sp>
    </p:spTree>
    <p:extLst>
      <p:ext uri="{BB962C8B-B14F-4D97-AF65-F5344CB8AC3E}">
        <p14:creationId xmlns:p14="http://schemas.microsoft.com/office/powerpoint/2010/main" val="1945460920"/>
      </p:ext>
    </p:extLst>
  </p:cSld>
  <p:clrMap bg1="lt1" tx1="dk1" bg2="lt2" tx2="dk2" accent1="accent1" accent2="accent2" accent3="accent3" accent4="accent4" accent5="accent5" accent6="accent6" hlink="hlink" folHlink="folHlink"/>
  <p:notesStyle>
    <a:lvl1pPr algn="l" defTabSz="1774416" rtl="0" eaLnBrk="0" fontAlgn="base" hangingPunct="0">
      <a:spcBef>
        <a:spcPct val="30000"/>
      </a:spcBef>
      <a:spcAft>
        <a:spcPct val="0"/>
      </a:spcAft>
      <a:buClr>
        <a:srgbClr val="000000"/>
      </a:buClr>
      <a:buSzPct val="100000"/>
      <a:buFont typeface="Times New Roman" panose="02020603050405020304" pitchFamily="18" charset="0"/>
      <a:defRPr sz="4701" kern="1200">
        <a:solidFill>
          <a:srgbClr val="000000"/>
        </a:solidFill>
        <a:latin typeface="Times New Roman" pitchFamily="16" charset="0"/>
        <a:ea typeface="MS PGothic" panose="020B0600070205080204" pitchFamily="34" charset="-128"/>
        <a:cs typeface="+mn-cs"/>
      </a:defRPr>
    </a:lvl1pPr>
    <a:lvl2pPr marL="742781" indent="-285686" algn="l" defTabSz="1774416" rtl="0" eaLnBrk="0" fontAlgn="base" hangingPunct="0">
      <a:spcBef>
        <a:spcPct val="30000"/>
      </a:spcBef>
      <a:spcAft>
        <a:spcPct val="0"/>
      </a:spcAft>
      <a:buClr>
        <a:srgbClr val="000000"/>
      </a:buClr>
      <a:buSzPct val="100000"/>
      <a:buFont typeface="Times New Roman" panose="02020603050405020304" pitchFamily="18" charset="0"/>
      <a:defRPr sz="4701" kern="1200">
        <a:solidFill>
          <a:srgbClr val="000000"/>
        </a:solidFill>
        <a:latin typeface="Times New Roman" pitchFamily="16" charset="0"/>
        <a:ea typeface="MS PGothic" panose="020B0600070205080204" pitchFamily="34" charset="-128"/>
        <a:cs typeface="+mn-cs"/>
      </a:defRPr>
    </a:lvl2pPr>
    <a:lvl3pPr marL="1142741" indent="-228547" algn="l" defTabSz="1774416" rtl="0" eaLnBrk="0" fontAlgn="base" hangingPunct="0">
      <a:spcBef>
        <a:spcPct val="30000"/>
      </a:spcBef>
      <a:spcAft>
        <a:spcPct val="0"/>
      </a:spcAft>
      <a:buClr>
        <a:srgbClr val="000000"/>
      </a:buClr>
      <a:buSzPct val="100000"/>
      <a:buFont typeface="Times New Roman" panose="02020603050405020304" pitchFamily="18" charset="0"/>
      <a:defRPr sz="4701" kern="1200">
        <a:solidFill>
          <a:srgbClr val="000000"/>
        </a:solidFill>
        <a:latin typeface="Times New Roman" pitchFamily="16" charset="0"/>
        <a:ea typeface="MS PGothic" panose="020B0600070205080204" pitchFamily="34" charset="-128"/>
        <a:cs typeface="+mn-cs"/>
      </a:defRPr>
    </a:lvl3pPr>
    <a:lvl4pPr marL="1599836" indent="-228547" algn="l" defTabSz="1774416" rtl="0" eaLnBrk="0" fontAlgn="base" hangingPunct="0">
      <a:spcBef>
        <a:spcPct val="30000"/>
      </a:spcBef>
      <a:spcAft>
        <a:spcPct val="0"/>
      </a:spcAft>
      <a:buClr>
        <a:srgbClr val="000000"/>
      </a:buClr>
      <a:buSzPct val="100000"/>
      <a:buFont typeface="Times New Roman" panose="02020603050405020304" pitchFamily="18" charset="0"/>
      <a:defRPr sz="4701" kern="1200">
        <a:solidFill>
          <a:srgbClr val="000000"/>
        </a:solidFill>
        <a:latin typeface="Times New Roman" pitchFamily="16" charset="0"/>
        <a:ea typeface="MS PGothic" panose="020B0600070205080204" pitchFamily="34" charset="-128"/>
        <a:cs typeface="+mn-cs"/>
      </a:defRPr>
    </a:lvl4pPr>
    <a:lvl5pPr marL="2056930" indent="-228547" algn="l" defTabSz="1774416" rtl="0" eaLnBrk="0" fontAlgn="base" hangingPunct="0">
      <a:spcBef>
        <a:spcPct val="30000"/>
      </a:spcBef>
      <a:spcAft>
        <a:spcPct val="0"/>
      </a:spcAft>
      <a:buClr>
        <a:srgbClr val="000000"/>
      </a:buClr>
      <a:buSzPct val="100000"/>
      <a:buFont typeface="Times New Roman" panose="02020603050405020304" pitchFamily="18" charset="0"/>
      <a:defRPr sz="4701" kern="1200">
        <a:solidFill>
          <a:srgbClr val="000000"/>
        </a:solidFill>
        <a:latin typeface="Times New Roman" pitchFamily="16" charset="0"/>
        <a:ea typeface="MS PGothic" panose="020B0600070205080204" pitchFamily="34" charset="-128"/>
        <a:cs typeface="+mn-cs"/>
      </a:defRPr>
    </a:lvl5pPr>
    <a:lvl6pPr marL="9032660" algn="l" defTabSz="3613064" rtl="0" eaLnBrk="1" latinLnBrk="0" hangingPunct="1">
      <a:defRPr sz="4701" kern="1200">
        <a:solidFill>
          <a:schemeClr val="tx1"/>
        </a:solidFill>
        <a:latin typeface="+mn-lt"/>
        <a:ea typeface="+mn-ea"/>
        <a:cs typeface="+mn-cs"/>
      </a:defRPr>
    </a:lvl6pPr>
    <a:lvl7pPr marL="10839193" algn="l" defTabSz="3613064" rtl="0" eaLnBrk="1" latinLnBrk="0" hangingPunct="1">
      <a:defRPr sz="4701" kern="1200">
        <a:solidFill>
          <a:schemeClr val="tx1"/>
        </a:solidFill>
        <a:latin typeface="+mn-lt"/>
        <a:ea typeface="+mn-ea"/>
        <a:cs typeface="+mn-cs"/>
      </a:defRPr>
    </a:lvl7pPr>
    <a:lvl8pPr marL="12645729" algn="l" defTabSz="3613064" rtl="0" eaLnBrk="1" latinLnBrk="0" hangingPunct="1">
      <a:defRPr sz="4701" kern="1200">
        <a:solidFill>
          <a:schemeClr val="tx1"/>
        </a:solidFill>
        <a:latin typeface="+mn-lt"/>
        <a:ea typeface="+mn-ea"/>
        <a:cs typeface="+mn-cs"/>
      </a:defRPr>
    </a:lvl8pPr>
    <a:lvl9pPr marL="14452261" algn="l" defTabSz="3613064" rtl="0" eaLnBrk="1" latinLnBrk="0" hangingPunct="1">
      <a:defRPr sz="470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6">
            <a:extLst>
              <a:ext uri="{FF2B5EF4-FFF2-40B4-BE49-F238E27FC236}">
                <a16:creationId xmlns:a16="http://schemas.microsoft.com/office/drawing/2014/main" id="{9DAA8813-7F47-4A3E-BE0C-723D1118B2F9}"/>
              </a:ext>
            </a:extLst>
          </p:cNvPr>
          <p:cNvSpPr>
            <a:spLocks noGrp="1" noChangeArrowheads="1"/>
          </p:cNvSpPr>
          <p:nvPr>
            <p:ph type="sldNum"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eaLnBrk="0">
              <a:tabLst>
                <a:tab pos="449263" algn="l"/>
                <a:tab pos="898525" algn="l"/>
                <a:tab pos="1347788" algn="l"/>
                <a:tab pos="1797050" algn="l"/>
                <a:tab pos="2246313" algn="l"/>
                <a:tab pos="2695575" algn="l"/>
                <a:tab pos="3144838" algn="l"/>
              </a:tabLst>
              <a:defRPr sz="2400">
                <a:solidFill>
                  <a:schemeClr val="tx1"/>
                </a:solidFill>
                <a:latin typeface="Arial" panose="020B0604020202020204" pitchFamily="34" charset="0"/>
                <a:ea typeface="MS PGothic" panose="020B0600070205080204" pitchFamily="34" charset="-128"/>
              </a:defRPr>
            </a:lvl1pPr>
            <a:lvl2pPr marL="742950" indent="-285750" eaLnBrk="0">
              <a:tabLst>
                <a:tab pos="449263" algn="l"/>
                <a:tab pos="898525" algn="l"/>
                <a:tab pos="1347788" algn="l"/>
                <a:tab pos="1797050" algn="l"/>
                <a:tab pos="2246313" algn="l"/>
                <a:tab pos="2695575" algn="l"/>
                <a:tab pos="3144838" algn="l"/>
              </a:tabLst>
              <a:defRPr sz="2400">
                <a:solidFill>
                  <a:schemeClr val="tx1"/>
                </a:solidFill>
                <a:latin typeface="Arial" panose="020B0604020202020204" pitchFamily="34" charset="0"/>
                <a:ea typeface="MS PGothic" panose="020B0600070205080204" pitchFamily="34" charset="-128"/>
              </a:defRPr>
            </a:lvl2pPr>
            <a:lvl3pPr marL="1143000" indent="-228600" eaLnBrk="0">
              <a:tabLst>
                <a:tab pos="449263" algn="l"/>
                <a:tab pos="898525" algn="l"/>
                <a:tab pos="1347788" algn="l"/>
                <a:tab pos="1797050" algn="l"/>
                <a:tab pos="2246313" algn="l"/>
                <a:tab pos="2695575" algn="l"/>
                <a:tab pos="3144838" algn="l"/>
              </a:tabLst>
              <a:defRPr sz="2400">
                <a:solidFill>
                  <a:schemeClr val="tx1"/>
                </a:solidFill>
                <a:latin typeface="Arial" panose="020B0604020202020204" pitchFamily="34" charset="0"/>
                <a:ea typeface="MS PGothic" panose="020B0600070205080204" pitchFamily="34" charset="-128"/>
              </a:defRPr>
            </a:lvl3pPr>
            <a:lvl4pPr marL="1600200" indent="-228600" eaLnBrk="0">
              <a:tabLst>
                <a:tab pos="449263" algn="l"/>
                <a:tab pos="898525" algn="l"/>
                <a:tab pos="1347788" algn="l"/>
                <a:tab pos="1797050" algn="l"/>
                <a:tab pos="2246313" algn="l"/>
                <a:tab pos="2695575" algn="l"/>
                <a:tab pos="3144838" algn="l"/>
              </a:tabLst>
              <a:defRPr sz="2400">
                <a:solidFill>
                  <a:schemeClr val="tx1"/>
                </a:solidFill>
                <a:latin typeface="Arial" panose="020B0604020202020204" pitchFamily="34" charset="0"/>
                <a:ea typeface="MS PGothic" panose="020B0600070205080204" pitchFamily="34" charset="-128"/>
              </a:defRPr>
            </a:lvl4pPr>
            <a:lvl5pPr marL="2057400" indent="-228600" eaLnBrk="0">
              <a:tabLst>
                <a:tab pos="449263" algn="l"/>
                <a:tab pos="898525" algn="l"/>
                <a:tab pos="1347788" algn="l"/>
                <a:tab pos="1797050" algn="l"/>
                <a:tab pos="2246313" algn="l"/>
                <a:tab pos="2695575" algn="l"/>
                <a:tab pos="3144838" algn="l"/>
              </a:tabLst>
              <a:defRPr sz="2400">
                <a:solidFill>
                  <a:schemeClr val="tx1"/>
                </a:solidFill>
                <a:latin typeface="Arial" panose="020B0604020202020204" pitchFamily="34" charset="0"/>
                <a:ea typeface="MS PGothic" panose="020B0600070205080204" pitchFamily="34" charset="-128"/>
              </a:defRPr>
            </a:lvl5pPr>
            <a:lvl6pPr marL="2514600" indent="-228600" defTabSz="1774825"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sz="2400">
                <a:solidFill>
                  <a:schemeClr val="tx1"/>
                </a:solidFill>
                <a:latin typeface="Arial" panose="020B0604020202020204" pitchFamily="34" charset="0"/>
                <a:ea typeface="MS PGothic" panose="020B0600070205080204" pitchFamily="34" charset="-128"/>
              </a:defRPr>
            </a:lvl6pPr>
            <a:lvl7pPr marL="2971800" indent="-228600" defTabSz="1774825"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sz="2400">
                <a:solidFill>
                  <a:schemeClr val="tx1"/>
                </a:solidFill>
                <a:latin typeface="Arial" panose="020B0604020202020204" pitchFamily="34" charset="0"/>
                <a:ea typeface="MS PGothic" panose="020B0600070205080204" pitchFamily="34" charset="-128"/>
              </a:defRPr>
            </a:lvl7pPr>
            <a:lvl8pPr marL="3429000" indent="-228600" defTabSz="1774825"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sz="2400">
                <a:solidFill>
                  <a:schemeClr val="tx1"/>
                </a:solidFill>
                <a:latin typeface="Arial" panose="020B0604020202020204" pitchFamily="34" charset="0"/>
                <a:ea typeface="MS PGothic" panose="020B0600070205080204" pitchFamily="34" charset="-128"/>
              </a:defRPr>
            </a:lvl8pPr>
            <a:lvl9pPr marL="3886200" indent="-228600" defTabSz="1774825" eaLnBrk="0" fontAlgn="base" hangingPunct="0">
              <a:lnSpc>
                <a:spcPct val="93000"/>
              </a:lnSpc>
              <a:spcBef>
                <a:spcPct val="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 pos="3144838" algn="l"/>
              </a:tabLst>
              <a:defRPr sz="2400">
                <a:solidFill>
                  <a:schemeClr val="tx1"/>
                </a:solidFill>
                <a:latin typeface="Arial" panose="020B0604020202020204" pitchFamily="34" charset="0"/>
                <a:ea typeface="MS PGothic" panose="020B0600070205080204" pitchFamily="34" charset="-128"/>
              </a:defRPr>
            </a:lvl9pPr>
          </a:lstStyle>
          <a:p>
            <a:pPr eaLnBrk="1"/>
            <a:fld id="{C52F304F-9D3B-4CAE-BC93-8994B02B8C35}" type="slidenum">
              <a:rPr lang="de-DE" altLang="fr-FR" sz="1400">
                <a:solidFill>
                  <a:srgbClr val="000000"/>
                </a:solidFill>
                <a:latin typeface="Times New Roman" panose="02020603050405020304" pitchFamily="18" charset="0"/>
              </a:rPr>
              <a:pPr eaLnBrk="1"/>
              <a:t>1</a:t>
            </a:fld>
            <a:endParaRPr lang="de-DE" altLang="fr-FR" sz="1400">
              <a:solidFill>
                <a:srgbClr val="000000"/>
              </a:solidFill>
              <a:latin typeface="Times New Roman" panose="02020603050405020304" pitchFamily="18" charset="0"/>
            </a:endParaRPr>
          </a:p>
        </p:txBody>
      </p:sp>
      <p:sp>
        <p:nvSpPr>
          <p:cNvPr id="4099" name="Rectangle 1">
            <a:extLst>
              <a:ext uri="{FF2B5EF4-FFF2-40B4-BE49-F238E27FC236}">
                <a16:creationId xmlns:a16="http://schemas.microsoft.com/office/drawing/2014/main" id="{10ACF72B-7E32-489D-B1E6-01C7F6D7813A}"/>
              </a:ext>
            </a:extLst>
          </p:cNvPr>
          <p:cNvSpPr>
            <a:spLocks noGrp="1" noRot="1" noChangeAspect="1" noChangeArrowheads="1" noTextEdit="1"/>
          </p:cNvSpPr>
          <p:nvPr>
            <p:ph type="sldImg"/>
          </p:nvPr>
        </p:nvSpPr>
        <p:spPr>
          <a:xfrm>
            <a:off x="2654300" y="812800"/>
            <a:ext cx="2251075"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00" name="Rectangle 2">
            <a:extLst>
              <a:ext uri="{FF2B5EF4-FFF2-40B4-BE49-F238E27FC236}">
                <a16:creationId xmlns:a16="http://schemas.microsoft.com/office/drawing/2014/main" id="{14034B7E-FC69-438F-B965-74D1A82BB997}"/>
              </a:ext>
            </a:extLst>
          </p:cNvPr>
          <p:cNvSpPr>
            <a:spLocks noGrp="1" noChangeArrowheads="1"/>
          </p:cNvSpPr>
          <p:nvPr>
            <p:ph type="body" idx="1"/>
          </p:nvPr>
        </p:nvSpPr>
        <p:spPr>
          <a:xfrm>
            <a:off x="755650" y="5078413"/>
            <a:ext cx="6048375" cy="4811712"/>
          </a:xfrm>
          <a:noFill/>
          <a:ln/>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fr-FR">
              <a:latin typeface="Times New Roman" panose="02020603050405020304" pitchFamily="18" charset="0"/>
            </a:endParaRPr>
          </a:p>
        </p:txBody>
      </p:sp>
    </p:spTree>
    <p:extLst>
      <p:ext uri="{BB962C8B-B14F-4D97-AF65-F5344CB8AC3E}">
        <p14:creationId xmlns:p14="http://schemas.microsoft.com/office/powerpoint/2010/main" val="29924993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uMIC">
    <p:spTree>
      <p:nvGrpSpPr>
        <p:cNvPr id="1" name=""/>
        <p:cNvGrpSpPr/>
        <p:nvPr/>
      </p:nvGrpSpPr>
      <p:grpSpPr>
        <a:xfrm>
          <a:off x="0" y="0"/>
          <a:ext cx="0" cy="0"/>
          <a:chOff x="0" y="0"/>
          <a:chExt cx="0" cy="0"/>
        </a:xfrm>
      </p:grpSpPr>
      <p:pic>
        <p:nvPicPr>
          <p:cNvPr id="4" name="Picture 3" descr="A black background with blue text&#10;&#10;AI-generated content may be incorrect.">
            <a:extLst>
              <a:ext uri="{FF2B5EF4-FFF2-40B4-BE49-F238E27FC236}">
                <a16:creationId xmlns:a16="http://schemas.microsoft.com/office/drawing/2014/main" id="{45191A0E-2471-4313-F222-778596EBB6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95" y="38160000"/>
            <a:ext cx="10515600" cy="1574800"/>
          </a:xfrm>
          <a:prstGeom prst="rect">
            <a:avLst/>
          </a:prstGeom>
        </p:spPr>
      </p:pic>
    </p:spTree>
    <p:extLst>
      <p:ext uri="{BB962C8B-B14F-4D97-AF65-F5344CB8AC3E}">
        <p14:creationId xmlns:p14="http://schemas.microsoft.com/office/powerpoint/2010/main" val="2012134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uMC">
    <p:spTree>
      <p:nvGrpSpPr>
        <p:cNvPr id="1" name=""/>
        <p:cNvGrpSpPr/>
        <p:nvPr/>
      </p:nvGrpSpPr>
      <p:grpSpPr>
        <a:xfrm>
          <a:off x="0" y="0"/>
          <a:ext cx="0" cy="0"/>
          <a:chOff x="0" y="0"/>
          <a:chExt cx="0" cy="0"/>
        </a:xfrm>
      </p:grpSpPr>
      <p:pic>
        <p:nvPicPr>
          <p:cNvPr id="5" name="Picture 4" descr="A black background with blue text&#10;&#10;AI-generated content may be incorrect.">
            <a:extLst>
              <a:ext uri="{FF2B5EF4-FFF2-40B4-BE49-F238E27FC236}">
                <a16:creationId xmlns:a16="http://schemas.microsoft.com/office/drawing/2014/main" id="{632F2839-A39D-E0D8-733E-2C4FDF1CD6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0" y="38110702"/>
            <a:ext cx="9144000" cy="1625599"/>
          </a:xfrm>
          <a:prstGeom prst="rect">
            <a:avLst/>
          </a:prstGeom>
        </p:spPr>
      </p:pic>
    </p:spTree>
    <p:extLst>
      <p:ext uri="{BB962C8B-B14F-4D97-AF65-F5344CB8AC3E}">
        <p14:creationId xmlns:p14="http://schemas.microsoft.com/office/powerpoint/2010/main" val="3652618291"/>
      </p:ext>
    </p:extLst>
  </p:cSld>
  <p:clrMapOvr>
    <a:masterClrMapping/>
  </p:clrMapOvr>
  <p:extLst>
    <p:ext uri="{DCECCB84-F9BA-43D5-87BE-67443E8EF086}">
      <p15:sldGuideLst xmlns:p15="http://schemas.microsoft.com/office/powerpoint/2012/main">
        <p15:guide id="1" orient="horz" pos="12553" userDrawn="1">
          <p15:clr>
            <a:srgbClr val="FBAE40"/>
          </p15:clr>
        </p15:guide>
        <p15:guide id="2" pos="705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uRAD">
    <p:spTree>
      <p:nvGrpSpPr>
        <p:cNvPr id="1" name=""/>
        <p:cNvGrpSpPr/>
        <p:nvPr/>
      </p:nvGrpSpPr>
      <p:grpSpPr>
        <a:xfrm>
          <a:off x="0" y="0"/>
          <a:ext cx="0" cy="0"/>
          <a:chOff x="0" y="0"/>
          <a:chExt cx="0" cy="0"/>
        </a:xfrm>
      </p:grpSpPr>
      <p:pic>
        <p:nvPicPr>
          <p:cNvPr id="4" name="Picture 3" descr="A logo with text on it&#10;&#10;AI-generated content may be incorrect.">
            <a:extLst>
              <a:ext uri="{FF2B5EF4-FFF2-40B4-BE49-F238E27FC236}">
                <a16:creationId xmlns:a16="http://schemas.microsoft.com/office/drawing/2014/main" id="{CB5491AE-031A-8E17-473D-AF715F8EF3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0" y="38160001"/>
            <a:ext cx="8121600" cy="1522800"/>
          </a:xfrm>
          <a:prstGeom prst="rect">
            <a:avLst/>
          </a:prstGeom>
        </p:spPr>
      </p:pic>
    </p:spTree>
    <p:extLst>
      <p:ext uri="{BB962C8B-B14F-4D97-AF65-F5344CB8AC3E}">
        <p14:creationId xmlns:p14="http://schemas.microsoft.com/office/powerpoint/2010/main" val="637645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oint Session">
    <p:spTree>
      <p:nvGrpSpPr>
        <p:cNvPr id="1" name=""/>
        <p:cNvGrpSpPr/>
        <p:nvPr/>
      </p:nvGrpSpPr>
      <p:grpSpPr>
        <a:xfrm>
          <a:off x="0" y="0"/>
          <a:ext cx="0" cy="0"/>
          <a:chOff x="0" y="0"/>
          <a:chExt cx="0" cy="0"/>
        </a:xfrm>
      </p:grpSpPr>
      <p:pic>
        <p:nvPicPr>
          <p:cNvPr id="10" name="Picture 9" descr="A close up of a logo&#10;&#10;AI-generated content may be incorrect.">
            <a:extLst>
              <a:ext uri="{FF2B5EF4-FFF2-40B4-BE49-F238E27FC236}">
                <a16:creationId xmlns:a16="http://schemas.microsoft.com/office/drawing/2014/main" id="{723AAA45-1C14-DEB3-CFBA-A1866FB00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207" y="38160000"/>
            <a:ext cx="8432800" cy="1523999"/>
          </a:xfrm>
          <a:prstGeom prst="rect">
            <a:avLst/>
          </a:prstGeom>
        </p:spPr>
      </p:pic>
    </p:spTree>
    <p:extLst>
      <p:ext uri="{BB962C8B-B14F-4D97-AF65-F5344CB8AC3E}">
        <p14:creationId xmlns:p14="http://schemas.microsoft.com/office/powerpoint/2010/main" val="615776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Picture 12" descr="A logo of a company&#10;&#10;Description automatically generated">
            <a:extLst>
              <a:ext uri="{FF2B5EF4-FFF2-40B4-BE49-F238E27FC236}">
                <a16:creationId xmlns:a16="http://schemas.microsoft.com/office/drawing/2014/main" id="{A68FA68F-474D-FE85-EE70-8FB6461AC7C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7741609" y="38160000"/>
            <a:ext cx="4473047" cy="1547999"/>
          </a:xfrm>
          <a:prstGeom prst="rect">
            <a:avLst/>
          </a:prstGeom>
        </p:spPr>
      </p:pic>
      <p:pic>
        <p:nvPicPr>
          <p:cNvPr id="18" name="Picture 17" descr="A black background with a black square&#10;&#10;AI-generated content may be incorrect.">
            <a:extLst>
              <a:ext uri="{FF2B5EF4-FFF2-40B4-BE49-F238E27FC236}">
                <a16:creationId xmlns:a16="http://schemas.microsoft.com/office/drawing/2014/main" id="{F8E66AAA-646D-4E8D-1916-933BC50B76E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616874" y="38160001"/>
            <a:ext cx="7025273" cy="1620001"/>
          </a:xfrm>
          <a:prstGeom prst="rect">
            <a:avLst/>
          </a:prstGeom>
        </p:spPr>
      </p:pic>
      <p:sp>
        <p:nvSpPr>
          <p:cNvPr id="21" name="Rectangle 20">
            <a:extLst>
              <a:ext uri="{FF2B5EF4-FFF2-40B4-BE49-F238E27FC236}">
                <a16:creationId xmlns:a16="http://schemas.microsoft.com/office/drawing/2014/main" id="{19EA7FD0-FF62-6ADE-8AED-9F73700337EB}"/>
              </a:ext>
            </a:extLst>
          </p:cNvPr>
          <p:cNvSpPr/>
          <p:nvPr userDrawn="1"/>
        </p:nvSpPr>
        <p:spPr>
          <a:xfrm>
            <a:off x="72195" y="3128923"/>
            <a:ext cx="22212000" cy="46800"/>
          </a:xfrm>
          <a:prstGeom prst="rect">
            <a:avLst/>
          </a:prstGeom>
          <a:solidFill>
            <a:srgbClr val="71B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C194AB4-1192-C650-AA02-9B30C38FF569}"/>
              </a:ext>
            </a:extLst>
          </p:cNvPr>
          <p:cNvSpPr/>
          <p:nvPr userDrawn="1"/>
        </p:nvSpPr>
        <p:spPr>
          <a:xfrm>
            <a:off x="72195" y="38030278"/>
            <a:ext cx="22212000" cy="8417"/>
          </a:xfrm>
          <a:prstGeom prst="rect">
            <a:avLst/>
          </a:prstGeom>
          <a:solidFill>
            <a:srgbClr val="71B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blue and white building with a tower&#10;&#10;Description automatically generated">
            <a:extLst>
              <a:ext uri="{FF2B5EF4-FFF2-40B4-BE49-F238E27FC236}">
                <a16:creationId xmlns:a16="http://schemas.microsoft.com/office/drawing/2014/main" id="{CD26F261-8699-A00B-D874-C453E505C945}"/>
              </a:ext>
            </a:extLst>
          </p:cNvPr>
          <p:cNvPicPr>
            <a:picLocks noChangeAspect="1"/>
          </p:cNvPicPr>
          <p:nvPr userDrawn="1"/>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l="48810" t="-738" r="17899" b="16176"/>
          <a:stretch/>
        </p:blipFill>
        <p:spPr>
          <a:xfrm flipH="1">
            <a:off x="19960786" y="-269562"/>
            <a:ext cx="2323409" cy="3319240"/>
          </a:xfrm>
          <a:prstGeom prst="rect">
            <a:avLst/>
          </a:prstGeom>
        </p:spPr>
      </p:pic>
      <p:pic>
        <p:nvPicPr>
          <p:cNvPr id="7" name="Picture 6" descr="A blue and orange logo&#10;&#10;AI-generated content may be incorrect.">
            <a:extLst>
              <a:ext uri="{FF2B5EF4-FFF2-40B4-BE49-F238E27FC236}">
                <a16:creationId xmlns:a16="http://schemas.microsoft.com/office/drawing/2014/main" id="{41093796-0463-45E2-E043-7069C51150B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6191" y="54473"/>
            <a:ext cx="6868800" cy="3052800"/>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0" r:id="rId2"/>
    <p:sldLayoutId id="2147483652" r:id="rId3"/>
    <p:sldLayoutId id="2147483653" r:id="rId4"/>
  </p:sldLayoutIdLst>
  <p:hf hdr="0" ftr="0" dt="0"/>
  <p:txStyles>
    <p:titleStyle>
      <a:lvl1pPr algn="ctr" defTabSz="1772965" rtl="0" eaLnBrk="0" fontAlgn="base" hangingPunct="0">
        <a:lnSpc>
          <a:spcPct val="93000"/>
        </a:lnSpc>
        <a:spcBef>
          <a:spcPct val="0"/>
        </a:spcBef>
        <a:spcAft>
          <a:spcPct val="0"/>
        </a:spcAft>
        <a:buClr>
          <a:srgbClr val="000000"/>
        </a:buClr>
        <a:buSzPct val="100000"/>
        <a:buFont typeface="Times New Roman" panose="02020603050405020304" pitchFamily="18" charset="0"/>
        <a:defRPr sz="12588" b="1">
          <a:solidFill>
            <a:srgbClr val="000000"/>
          </a:solidFill>
          <a:latin typeface="+mj-lt"/>
          <a:ea typeface="MS PGothic" panose="020B0600070205080204" pitchFamily="34" charset="-128"/>
          <a:cs typeface="+mj-cs"/>
        </a:defRPr>
      </a:lvl1pPr>
      <a:lvl2pPr algn="ctr" defTabSz="1772965" rtl="0" eaLnBrk="0" fontAlgn="base" hangingPunct="0">
        <a:lnSpc>
          <a:spcPct val="93000"/>
        </a:lnSpc>
        <a:spcBef>
          <a:spcPct val="0"/>
        </a:spcBef>
        <a:spcAft>
          <a:spcPct val="0"/>
        </a:spcAft>
        <a:buClr>
          <a:srgbClr val="000000"/>
        </a:buClr>
        <a:buSzPct val="100000"/>
        <a:buFont typeface="Times New Roman" panose="02020603050405020304" pitchFamily="18" charset="0"/>
        <a:defRPr sz="12588" b="1">
          <a:solidFill>
            <a:srgbClr val="000000"/>
          </a:solidFill>
          <a:latin typeface="Arial" charset="0"/>
          <a:ea typeface="MS PGothic" panose="020B0600070205080204" pitchFamily="34" charset="-128"/>
          <a:cs typeface="Noto Sans CJK SC Regular" charset="0"/>
        </a:defRPr>
      </a:lvl2pPr>
      <a:lvl3pPr algn="ctr" defTabSz="1772965" rtl="0" eaLnBrk="0" fontAlgn="base" hangingPunct="0">
        <a:lnSpc>
          <a:spcPct val="93000"/>
        </a:lnSpc>
        <a:spcBef>
          <a:spcPct val="0"/>
        </a:spcBef>
        <a:spcAft>
          <a:spcPct val="0"/>
        </a:spcAft>
        <a:buClr>
          <a:srgbClr val="000000"/>
        </a:buClr>
        <a:buSzPct val="100000"/>
        <a:buFont typeface="Times New Roman" panose="02020603050405020304" pitchFamily="18" charset="0"/>
        <a:defRPr sz="12588" b="1">
          <a:solidFill>
            <a:srgbClr val="000000"/>
          </a:solidFill>
          <a:latin typeface="Arial" charset="0"/>
          <a:ea typeface="MS PGothic" panose="020B0600070205080204" pitchFamily="34" charset="-128"/>
          <a:cs typeface="Noto Sans CJK SC Regular" charset="0"/>
        </a:defRPr>
      </a:lvl3pPr>
      <a:lvl4pPr algn="ctr" defTabSz="1772965" rtl="0" eaLnBrk="0" fontAlgn="base" hangingPunct="0">
        <a:lnSpc>
          <a:spcPct val="93000"/>
        </a:lnSpc>
        <a:spcBef>
          <a:spcPct val="0"/>
        </a:spcBef>
        <a:spcAft>
          <a:spcPct val="0"/>
        </a:spcAft>
        <a:buClr>
          <a:srgbClr val="000000"/>
        </a:buClr>
        <a:buSzPct val="100000"/>
        <a:buFont typeface="Times New Roman" panose="02020603050405020304" pitchFamily="18" charset="0"/>
        <a:defRPr sz="12588" b="1">
          <a:solidFill>
            <a:srgbClr val="000000"/>
          </a:solidFill>
          <a:latin typeface="Arial" charset="0"/>
          <a:ea typeface="MS PGothic" panose="020B0600070205080204" pitchFamily="34" charset="-128"/>
          <a:cs typeface="Noto Sans CJK SC Regular" charset="0"/>
        </a:defRPr>
      </a:lvl4pPr>
      <a:lvl5pPr algn="ctr" defTabSz="1772965" rtl="0" eaLnBrk="0" fontAlgn="base" hangingPunct="0">
        <a:lnSpc>
          <a:spcPct val="93000"/>
        </a:lnSpc>
        <a:spcBef>
          <a:spcPct val="0"/>
        </a:spcBef>
        <a:spcAft>
          <a:spcPct val="0"/>
        </a:spcAft>
        <a:buClr>
          <a:srgbClr val="000000"/>
        </a:buClr>
        <a:buSzPct val="100000"/>
        <a:buFont typeface="Times New Roman" panose="02020603050405020304" pitchFamily="18" charset="0"/>
        <a:defRPr sz="12588" b="1">
          <a:solidFill>
            <a:srgbClr val="000000"/>
          </a:solidFill>
          <a:latin typeface="Arial" charset="0"/>
          <a:ea typeface="MS PGothic" panose="020B0600070205080204" pitchFamily="34" charset="-128"/>
          <a:cs typeface="Noto Sans CJK SC Regular" charset="0"/>
        </a:defRPr>
      </a:lvl5pPr>
      <a:lvl6pPr marL="9927785" indent="-902527" algn="ctr" defTabSz="1773717" rtl="0" fontAlgn="base" hangingPunct="0">
        <a:lnSpc>
          <a:spcPct val="93000"/>
        </a:lnSpc>
        <a:spcBef>
          <a:spcPct val="0"/>
        </a:spcBef>
        <a:spcAft>
          <a:spcPct val="0"/>
        </a:spcAft>
        <a:buClr>
          <a:srgbClr val="000000"/>
        </a:buClr>
        <a:buSzPct val="100000"/>
        <a:buFont typeface="Times New Roman" pitchFamily="16" charset="0"/>
        <a:defRPr sz="12588" b="1">
          <a:solidFill>
            <a:srgbClr val="000000"/>
          </a:solidFill>
          <a:latin typeface="Arial" charset="0"/>
          <a:ea typeface="Noto Sans CJK SC Regular" charset="0"/>
          <a:cs typeface="Noto Sans CJK SC Regular" charset="0"/>
        </a:defRPr>
      </a:lvl6pPr>
      <a:lvl7pPr marL="11732836" indent="-902527" algn="ctr" defTabSz="1773717" rtl="0" fontAlgn="base" hangingPunct="0">
        <a:lnSpc>
          <a:spcPct val="93000"/>
        </a:lnSpc>
        <a:spcBef>
          <a:spcPct val="0"/>
        </a:spcBef>
        <a:spcAft>
          <a:spcPct val="0"/>
        </a:spcAft>
        <a:buClr>
          <a:srgbClr val="000000"/>
        </a:buClr>
        <a:buSzPct val="100000"/>
        <a:buFont typeface="Times New Roman" pitchFamily="16" charset="0"/>
        <a:defRPr sz="12588" b="1">
          <a:solidFill>
            <a:srgbClr val="000000"/>
          </a:solidFill>
          <a:latin typeface="Arial" charset="0"/>
          <a:ea typeface="Noto Sans CJK SC Regular" charset="0"/>
          <a:cs typeface="Noto Sans CJK SC Regular" charset="0"/>
        </a:defRPr>
      </a:lvl7pPr>
      <a:lvl8pPr marL="13537891" indent="-902527" algn="ctr" defTabSz="1773717" rtl="0" fontAlgn="base" hangingPunct="0">
        <a:lnSpc>
          <a:spcPct val="93000"/>
        </a:lnSpc>
        <a:spcBef>
          <a:spcPct val="0"/>
        </a:spcBef>
        <a:spcAft>
          <a:spcPct val="0"/>
        </a:spcAft>
        <a:buClr>
          <a:srgbClr val="000000"/>
        </a:buClr>
        <a:buSzPct val="100000"/>
        <a:buFont typeface="Times New Roman" pitchFamily="16" charset="0"/>
        <a:defRPr sz="12588" b="1">
          <a:solidFill>
            <a:srgbClr val="000000"/>
          </a:solidFill>
          <a:latin typeface="Arial" charset="0"/>
          <a:ea typeface="Noto Sans CJK SC Regular" charset="0"/>
          <a:cs typeface="Noto Sans CJK SC Regular" charset="0"/>
        </a:defRPr>
      </a:lvl8pPr>
      <a:lvl9pPr marL="15342942" indent="-902527" algn="ctr" defTabSz="1773717" rtl="0" fontAlgn="base" hangingPunct="0">
        <a:lnSpc>
          <a:spcPct val="93000"/>
        </a:lnSpc>
        <a:spcBef>
          <a:spcPct val="0"/>
        </a:spcBef>
        <a:spcAft>
          <a:spcPct val="0"/>
        </a:spcAft>
        <a:buClr>
          <a:srgbClr val="000000"/>
        </a:buClr>
        <a:buSzPct val="100000"/>
        <a:buFont typeface="Times New Roman" pitchFamily="16" charset="0"/>
        <a:defRPr sz="12588" b="1">
          <a:solidFill>
            <a:srgbClr val="000000"/>
          </a:solidFill>
          <a:latin typeface="Arial" charset="0"/>
          <a:ea typeface="Noto Sans CJK SC Regular" charset="0"/>
          <a:cs typeface="Noto Sans CJK SC Regular" charset="0"/>
        </a:defRPr>
      </a:lvl9pPr>
    </p:titleStyle>
    <p:bodyStyle>
      <a:lvl1pPr marL="1352720" indent="-1352720" algn="l" defTabSz="1772965" rtl="0" eaLnBrk="0" fontAlgn="base" hangingPunct="0">
        <a:lnSpc>
          <a:spcPct val="93000"/>
        </a:lnSpc>
        <a:spcBef>
          <a:spcPts val="7856"/>
        </a:spcBef>
        <a:spcAft>
          <a:spcPct val="0"/>
        </a:spcAft>
        <a:buClr>
          <a:srgbClr val="000000"/>
        </a:buClr>
        <a:buSzPct val="100000"/>
        <a:buFont typeface="Times New Roman" panose="02020603050405020304" pitchFamily="18" charset="0"/>
        <a:defRPr sz="8692">
          <a:solidFill>
            <a:srgbClr val="000000"/>
          </a:solidFill>
          <a:latin typeface="+mn-lt"/>
          <a:ea typeface="MS PGothic" panose="020B0600070205080204" pitchFamily="34" charset="-128"/>
          <a:cs typeface="+mn-cs"/>
        </a:defRPr>
      </a:lvl1pPr>
      <a:lvl2pPr marL="2932213" indent="-1127533" algn="l" defTabSz="1772965" rtl="0" eaLnBrk="0" fontAlgn="base" hangingPunct="0">
        <a:lnSpc>
          <a:spcPct val="93000"/>
        </a:lnSpc>
        <a:spcBef>
          <a:spcPts val="2808"/>
        </a:spcBef>
        <a:spcAft>
          <a:spcPct val="0"/>
        </a:spcAft>
        <a:buClr>
          <a:srgbClr val="000000"/>
        </a:buClr>
        <a:buSzPct val="100000"/>
        <a:buFont typeface="Times New Roman" panose="02020603050405020304" pitchFamily="18" charset="0"/>
        <a:defRPr sz="8692" i="1">
          <a:solidFill>
            <a:srgbClr val="000000"/>
          </a:solidFill>
          <a:latin typeface="+mn-lt"/>
          <a:ea typeface="+mn-ea"/>
          <a:cs typeface="+mn-cs"/>
        </a:defRPr>
      </a:lvl2pPr>
      <a:lvl3pPr marL="4511706" indent="-902340" algn="l" defTabSz="1772965" rtl="0" eaLnBrk="0" fontAlgn="base" hangingPunct="0">
        <a:lnSpc>
          <a:spcPct val="93000"/>
        </a:lnSpc>
        <a:spcBef>
          <a:spcPts val="3357"/>
        </a:spcBef>
        <a:spcAft>
          <a:spcPct val="0"/>
        </a:spcAft>
        <a:buClr>
          <a:srgbClr val="000000"/>
        </a:buClr>
        <a:buSzPct val="100000"/>
        <a:buFont typeface="Times New Roman" panose="02020603050405020304" pitchFamily="18" charset="0"/>
        <a:defRPr sz="9493" i="1">
          <a:solidFill>
            <a:srgbClr val="000000"/>
          </a:solidFill>
          <a:latin typeface="+mn-lt"/>
          <a:ea typeface="+mn-ea"/>
          <a:cs typeface="+mn-cs"/>
        </a:defRPr>
      </a:lvl3pPr>
      <a:lvl4pPr marL="6316387" indent="-902340" algn="l" defTabSz="1772965" rtl="0" eaLnBrk="0" fontAlgn="base" hangingPunct="0">
        <a:lnSpc>
          <a:spcPct val="93000"/>
        </a:lnSpc>
        <a:spcBef>
          <a:spcPts val="2274"/>
        </a:spcBef>
        <a:spcAft>
          <a:spcPct val="0"/>
        </a:spcAft>
        <a:buClr>
          <a:srgbClr val="000000"/>
        </a:buClr>
        <a:buSzPct val="100000"/>
        <a:buFont typeface="Times New Roman" panose="02020603050405020304" pitchFamily="18" charset="0"/>
        <a:defRPr sz="7889" i="1">
          <a:solidFill>
            <a:srgbClr val="000000"/>
          </a:solidFill>
          <a:latin typeface="+mn-lt"/>
          <a:ea typeface="+mn-ea"/>
          <a:cs typeface="+mn-cs"/>
        </a:defRPr>
      </a:lvl4pPr>
      <a:lvl5pPr marL="8122651" indent="-902340" algn="l" defTabSz="1772965" rtl="0" eaLnBrk="0" fontAlgn="base" hangingPunct="0">
        <a:lnSpc>
          <a:spcPct val="93000"/>
        </a:lnSpc>
        <a:spcBef>
          <a:spcPts val="1136"/>
        </a:spcBef>
        <a:spcAft>
          <a:spcPct val="0"/>
        </a:spcAft>
        <a:buClr>
          <a:srgbClr val="000000"/>
        </a:buClr>
        <a:buSzPct val="100000"/>
        <a:buFont typeface="Times New Roman" panose="02020603050405020304" pitchFamily="18" charset="0"/>
        <a:defRPr sz="7889" i="1">
          <a:solidFill>
            <a:srgbClr val="000000"/>
          </a:solidFill>
          <a:latin typeface="+mn-lt"/>
          <a:ea typeface="+mn-ea"/>
          <a:cs typeface="+mn-cs"/>
        </a:defRPr>
      </a:lvl5pPr>
      <a:lvl6pPr marL="9927785" indent="-902527" algn="l" defTabSz="1773717" rtl="0" fontAlgn="base" hangingPunct="0">
        <a:lnSpc>
          <a:spcPct val="93000"/>
        </a:lnSpc>
        <a:spcBef>
          <a:spcPts val="1136"/>
        </a:spcBef>
        <a:spcAft>
          <a:spcPct val="0"/>
        </a:spcAft>
        <a:buClr>
          <a:srgbClr val="000000"/>
        </a:buClr>
        <a:buSzPct val="100000"/>
        <a:buFont typeface="Times New Roman" pitchFamily="16" charset="0"/>
        <a:defRPr sz="7889" i="1">
          <a:solidFill>
            <a:srgbClr val="000000"/>
          </a:solidFill>
          <a:latin typeface="+mn-lt"/>
          <a:ea typeface="+mn-ea"/>
          <a:cs typeface="+mn-cs"/>
        </a:defRPr>
      </a:lvl6pPr>
      <a:lvl7pPr marL="11732836" indent="-902527" algn="l" defTabSz="1773717" rtl="0" fontAlgn="base" hangingPunct="0">
        <a:lnSpc>
          <a:spcPct val="93000"/>
        </a:lnSpc>
        <a:spcBef>
          <a:spcPts val="1136"/>
        </a:spcBef>
        <a:spcAft>
          <a:spcPct val="0"/>
        </a:spcAft>
        <a:buClr>
          <a:srgbClr val="000000"/>
        </a:buClr>
        <a:buSzPct val="100000"/>
        <a:buFont typeface="Times New Roman" pitchFamily="16" charset="0"/>
        <a:defRPr sz="7889" i="1">
          <a:solidFill>
            <a:srgbClr val="000000"/>
          </a:solidFill>
          <a:latin typeface="+mn-lt"/>
          <a:ea typeface="+mn-ea"/>
          <a:cs typeface="+mn-cs"/>
        </a:defRPr>
      </a:lvl7pPr>
      <a:lvl8pPr marL="13537891" indent="-902527" algn="l" defTabSz="1773717" rtl="0" fontAlgn="base" hangingPunct="0">
        <a:lnSpc>
          <a:spcPct val="93000"/>
        </a:lnSpc>
        <a:spcBef>
          <a:spcPts val="1136"/>
        </a:spcBef>
        <a:spcAft>
          <a:spcPct val="0"/>
        </a:spcAft>
        <a:buClr>
          <a:srgbClr val="000000"/>
        </a:buClr>
        <a:buSzPct val="100000"/>
        <a:buFont typeface="Times New Roman" pitchFamily="16" charset="0"/>
        <a:defRPr sz="7889" i="1">
          <a:solidFill>
            <a:srgbClr val="000000"/>
          </a:solidFill>
          <a:latin typeface="+mn-lt"/>
          <a:ea typeface="+mn-ea"/>
          <a:cs typeface="+mn-cs"/>
        </a:defRPr>
      </a:lvl8pPr>
      <a:lvl9pPr marL="15342942" indent="-902527" algn="l" defTabSz="1773717" rtl="0" fontAlgn="base" hangingPunct="0">
        <a:lnSpc>
          <a:spcPct val="93000"/>
        </a:lnSpc>
        <a:spcBef>
          <a:spcPts val="1136"/>
        </a:spcBef>
        <a:spcAft>
          <a:spcPct val="0"/>
        </a:spcAft>
        <a:buClr>
          <a:srgbClr val="000000"/>
        </a:buClr>
        <a:buSzPct val="100000"/>
        <a:buFont typeface="Times New Roman" pitchFamily="16" charset="0"/>
        <a:defRPr sz="7889" i="1">
          <a:solidFill>
            <a:srgbClr val="000000"/>
          </a:solidFill>
          <a:latin typeface="+mn-lt"/>
          <a:ea typeface="+mn-ea"/>
          <a:cs typeface="+mn-cs"/>
        </a:defRPr>
      </a:lvl9pPr>
    </p:bodyStyle>
    <p:otherStyle>
      <a:defPPr>
        <a:defRPr lang="en-US"/>
      </a:defPPr>
      <a:lvl1pPr marL="0" algn="l" defTabSz="3610106" rtl="0" eaLnBrk="1" latinLnBrk="0" hangingPunct="1">
        <a:defRPr sz="7093" kern="1200">
          <a:solidFill>
            <a:schemeClr val="tx1"/>
          </a:solidFill>
          <a:latin typeface="+mn-lt"/>
          <a:ea typeface="+mn-ea"/>
          <a:cs typeface="+mn-cs"/>
        </a:defRPr>
      </a:lvl1pPr>
      <a:lvl2pPr marL="1805051" algn="l" defTabSz="3610106" rtl="0" eaLnBrk="1" latinLnBrk="0" hangingPunct="1">
        <a:defRPr sz="7093" kern="1200">
          <a:solidFill>
            <a:schemeClr val="tx1"/>
          </a:solidFill>
          <a:latin typeface="+mn-lt"/>
          <a:ea typeface="+mn-ea"/>
          <a:cs typeface="+mn-cs"/>
        </a:defRPr>
      </a:lvl2pPr>
      <a:lvl3pPr marL="3610106" algn="l" defTabSz="3610106" rtl="0" eaLnBrk="1" latinLnBrk="0" hangingPunct="1">
        <a:defRPr sz="7093" kern="1200">
          <a:solidFill>
            <a:schemeClr val="tx1"/>
          </a:solidFill>
          <a:latin typeface="+mn-lt"/>
          <a:ea typeface="+mn-ea"/>
          <a:cs typeface="+mn-cs"/>
        </a:defRPr>
      </a:lvl3pPr>
      <a:lvl4pPr marL="5415157" algn="l" defTabSz="3610106" rtl="0" eaLnBrk="1" latinLnBrk="0" hangingPunct="1">
        <a:defRPr sz="7093" kern="1200">
          <a:solidFill>
            <a:schemeClr val="tx1"/>
          </a:solidFill>
          <a:latin typeface="+mn-lt"/>
          <a:ea typeface="+mn-ea"/>
          <a:cs typeface="+mn-cs"/>
        </a:defRPr>
      </a:lvl4pPr>
      <a:lvl5pPr marL="7220206" algn="l" defTabSz="3610106" rtl="0" eaLnBrk="1" latinLnBrk="0" hangingPunct="1">
        <a:defRPr sz="7093" kern="1200">
          <a:solidFill>
            <a:schemeClr val="tx1"/>
          </a:solidFill>
          <a:latin typeface="+mn-lt"/>
          <a:ea typeface="+mn-ea"/>
          <a:cs typeface="+mn-cs"/>
        </a:defRPr>
      </a:lvl5pPr>
      <a:lvl6pPr marL="9025263" algn="l" defTabSz="3610106" rtl="0" eaLnBrk="1" latinLnBrk="0" hangingPunct="1">
        <a:defRPr sz="7093" kern="1200">
          <a:solidFill>
            <a:schemeClr val="tx1"/>
          </a:solidFill>
          <a:latin typeface="+mn-lt"/>
          <a:ea typeface="+mn-ea"/>
          <a:cs typeface="+mn-cs"/>
        </a:defRPr>
      </a:lvl6pPr>
      <a:lvl7pPr marL="10830312" algn="l" defTabSz="3610106" rtl="0" eaLnBrk="1" latinLnBrk="0" hangingPunct="1">
        <a:defRPr sz="7093" kern="1200">
          <a:solidFill>
            <a:schemeClr val="tx1"/>
          </a:solidFill>
          <a:latin typeface="+mn-lt"/>
          <a:ea typeface="+mn-ea"/>
          <a:cs typeface="+mn-cs"/>
        </a:defRPr>
      </a:lvl7pPr>
      <a:lvl8pPr marL="12635363" algn="l" defTabSz="3610106" rtl="0" eaLnBrk="1" latinLnBrk="0" hangingPunct="1">
        <a:defRPr sz="7093" kern="1200">
          <a:solidFill>
            <a:schemeClr val="tx1"/>
          </a:solidFill>
          <a:latin typeface="+mn-lt"/>
          <a:ea typeface="+mn-ea"/>
          <a:cs typeface="+mn-cs"/>
        </a:defRPr>
      </a:lvl8pPr>
      <a:lvl9pPr marL="14440418" algn="l" defTabSz="3610106" rtl="0" eaLnBrk="1" latinLnBrk="0" hangingPunct="1">
        <a:defRPr sz="709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EEA4FE42-53E5-4705-ADB7-61AC83AD968F}"/>
              </a:ext>
            </a:extLst>
          </p:cNvPr>
          <p:cNvSpPr>
            <a:spLocks noGrp="1" noChangeArrowheads="1"/>
          </p:cNvSpPr>
          <p:nvPr>
            <p:ph type="title" idx="4294967295"/>
          </p:nvPr>
        </p:nvSpPr>
        <p:spPr>
          <a:xfrm>
            <a:off x="1" y="3511550"/>
            <a:ext cx="22369462" cy="1570039"/>
          </a:xfrm>
          <a:prstGeom prst="rect">
            <a:avLst/>
          </a:prstGeom>
        </p:spPr>
        <p:txBody>
          <a:bodyPr tIns="112308"/>
          <a:lstStyle/>
          <a:p>
            <a:pPr eaLnBrk="1">
              <a:tabLst>
                <a:tab pos="1772965" algn="l"/>
                <a:tab pos="3545927" algn="l"/>
                <a:tab pos="5320480" algn="l"/>
                <a:tab pos="7093445" algn="l"/>
                <a:tab pos="8867997" algn="l"/>
                <a:tab pos="10640961" algn="l"/>
                <a:tab pos="12415514" algn="l"/>
                <a:tab pos="14188478" algn="l"/>
                <a:tab pos="15963027" algn="l"/>
                <a:tab pos="17735989" algn="l"/>
                <a:tab pos="19510542" algn="l"/>
              </a:tabLst>
              <a:defRPr/>
            </a:pPr>
            <a:r>
              <a:rPr lang="en-US" sz="9601" dirty="0">
                <a:solidFill>
                  <a:srgbClr val="284389"/>
                </a:solidFill>
                <a:latin typeface="Calibri" panose="020F0502020204030204" pitchFamily="34" charset="0"/>
                <a:cs typeface="Calibri" panose="020F0502020204030204" pitchFamily="34" charset="0"/>
              </a:rPr>
              <a:t>This is the Paper Title</a:t>
            </a:r>
            <a:endParaRPr lang="de-DE" sz="9601" dirty="0">
              <a:solidFill>
                <a:srgbClr val="454699"/>
              </a:solidFill>
              <a:latin typeface="Calibri" panose="020F0502020204030204" pitchFamily="34" charset="0"/>
              <a:ea typeface="ＭＳ Ｐゴシック" charset="0"/>
              <a:cs typeface="Calibri" panose="020F0502020204030204" pitchFamily="34" charset="0"/>
            </a:endParaRPr>
          </a:p>
        </p:txBody>
      </p:sp>
      <p:sp>
        <p:nvSpPr>
          <p:cNvPr id="2052" name="Text Box 9">
            <a:extLst>
              <a:ext uri="{FF2B5EF4-FFF2-40B4-BE49-F238E27FC236}">
                <a16:creationId xmlns:a16="http://schemas.microsoft.com/office/drawing/2014/main" id="{C1EE2312-9BB1-45C3-8C28-92C38D2BB6FE}"/>
              </a:ext>
            </a:extLst>
          </p:cNvPr>
          <p:cNvSpPr txBox="1">
            <a:spLocks noChangeArrowheads="1"/>
          </p:cNvSpPr>
          <p:nvPr/>
        </p:nvSpPr>
        <p:spPr bwMode="auto">
          <a:xfrm>
            <a:off x="628335" y="5080809"/>
            <a:ext cx="20266656" cy="290315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49135" rIns="0" bIns="0" anchor="t"/>
          <a:lstStyle>
            <a:lvl1pPr eaLnBrk="0">
              <a:tabLst>
                <a:tab pos="449263" algn="l"/>
                <a:tab pos="898525" algn="l"/>
                <a:tab pos="1347788" algn="l"/>
                <a:tab pos="1797050" algn="l"/>
                <a:tab pos="2246313" algn="l"/>
                <a:tab pos="2695575" algn="l"/>
                <a:tab pos="3144838" algn="l"/>
                <a:tab pos="3594100" algn="l"/>
                <a:tab pos="4043363" algn="l"/>
              </a:tabLst>
              <a:defRPr>
                <a:solidFill>
                  <a:schemeClr val="tx1"/>
                </a:solidFill>
                <a:latin typeface="Arial" charset="0"/>
                <a:ea typeface="ＭＳ Ｐゴシック" charset="0"/>
                <a:cs typeface="Noto Sans CJK SC Regular" charset="0"/>
              </a:defRPr>
            </a:lvl1pPr>
            <a:lvl2pPr eaLnBrk="0">
              <a:tabLst>
                <a:tab pos="449263" algn="l"/>
                <a:tab pos="898525" algn="l"/>
                <a:tab pos="1347788" algn="l"/>
                <a:tab pos="1797050" algn="l"/>
                <a:tab pos="2246313" algn="l"/>
                <a:tab pos="2695575" algn="l"/>
                <a:tab pos="3144838" algn="l"/>
                <a:tab pos="3594100" algn="l"/>
                <a:tab pos="4043363" algn="l"/>
              </a:tabLst>
              <a:defRPr>
                <a:solidFill>
                  <a:schemeClr val="tx1"/>
                </a:solidFill>
                <a:latin typeface="Arial" charset="0"/>
                <a:ea typeface="Noto Sans CJK SC Regular" charset="0"/>
                <a:cs typeface="Noto Sans CJK SC Regular" charset="0"/>
              </a:defRPr>
            </a:lvl2pPr>
            <a:lvl3pPr eaLnBrk="0">
              <a:tabLst>
                <a:tab pos="449263" algn="l"/>
                <a:tab pos="898525" algn="l"/>
                <a:tab pos="1347788" algn="l"/>
                <a:tab pos="1797050" algn="l"/>
                <a:tab pos="2246313" algn="l"/>
                <a:tab pos="2695575" algn="l"/>
                <a:tab pos="3144838" algn="l"/>
                <a:tab pos="3594100" algn="l"/>
                <a:tab pos="4043363" algn="l"/>
              </a:tabLst>
              <a:defRPr>
                <a:solidFill>
                  <a:schemeClr val="tx1"/>
                </a:solidFill>
                <a:latin typeface="Arial" charset="0"/>
                <a:ea typeface="Noto Sans CJK SC Regular" charset="0"/>
                <a:cs typeface="Noto Sans CJK SC Regular" charset="0"/>
              </a:defRPr>
            </a:lvl3pPr>
            <a:lvl4pPr eaLnBrk="0">
              <a:tabLst>
                <a:tab pos="449263" algn="l"/>
                <a:tab pos="898525" algn="l"/>
                <a:tab pos="1347788" algn="l"/>
                <a:tab pos="1797050" algn="l"/>
                <a:tab pos="2246313" algn="l"/>
                <a:tab pos="2695575" algn="l"/>
                <a:tab pos="3144838" algn="l"/>
                <a:tab pos="3594100" algn="l"/>
                <a:tab pos="4043363" algn="l"/>
              </a:tabLst>
              <a:defRPr>
                <a:solidFill>
                  <a:schemeClr val="tx1"/>
                </a:solidFill>
                <a:latin typeface="Arial" charset="0"/>
                <a:ea typeface="Noto Sans CJK SC Regular" charset="0"/>
                <a:cs typeface="Noto Sans CJK SC Regular" charset="0"/>
              </a:defRPr>
            </a:lvl4pPr>
            <a:lvl5pPr eaLnBrk="0">
              <a:tabLst>
                <a:tab pos="449263" algn="l"/>
                <a:tab pos="898525" algn="l"/>
                <a:tab pos="1347788" algn="l"/>
                <a:tab pos="1797050" algn="l"/>
                <a:tab pos="2246313" algn="l"/>
                <a:tab pos="2695575" algn="l"/>
                <a:tab pos="3144838" algn="l"/>
                <a:tab pos="3594100" algn="l"/>
                <a:tab pos="4043363" algn="l"/>
              </a:tabLst>
              <a:defRPr>
                <a:solidFill>
                  <a:schemeClr val="tx1"/>
                </a:solidFill>
                <a:latin typeface="Arial" charset="0"/>
                <a:ea typeface="Noto Sans CJK SC Regular" charset="0"/>
                <a:cs typeface="Noto Sans CJK SC Regular" charset="0"/>
              </a:defRPr>
            </a:lvl5pPr>
            <a:lvl6pPr marL="8588375" indent="-903288" defTabSz="1774825" eaLnBrk="0" fontAlgn="base" hangingPunct="0">
              <a:lnSpc>
                <a:spcPct val="93000"/>
              </a:lnSpc>
              <a:spcBef>
                <a:spcPct val="0"/>
              </a:spcBef>
              <a:spcAft>
                <a:spcPct val="0"/>
              </a:spcAft>
              <a:buClr>
                <a:srgbClr val="000000"/>
              </a:buClr>
              <a:buSzPct val="100000"/>
              <a:buFont typeface="Times New Roman" charset="0"/>
              <a:tabLst>
                <a:tab pos="449263" algn="l"/>
                <a:tab pos="898525" algn="l"/>
                <a:tab pos="1347788" algn="l"/>
                <a:tab pos="1797050" algn="l"/>
                <a:tab pos="2246313" algn="l"/>
                <a:tab pos="2695575" algn="l"/>
                <a:tab pos="3144838" algn="l"/>
                <a:tab pos="3594100" algn="l"/>
                <a:tab pos="4043363" algn="l"/>
              </a:tabLst>
              <a:defRPr>
                <a:solidFill>
                  <a:schemeClr val="tx1"/>
                </a:solidFill>
                <a:latin typeface="Arial" charset="0"/>
                <a:ea typeface="Noto Sans CJK SC Regular" charset="0"/>
                <a:cs typeface="Noto Sans CJK SC Regular" charset="0"/>
              </a:defRPr>
            </a:lvl6pPr>
            <a:lvl7pPr marL="9045575" indent="-903288" defTabSz="1774825" eaLnBrk="0" fontAlgn="base" hangingPunct="0">
              <a:lnSpc>
                <a:spcPct val="93000"/>
              </a:lnSpc>
              <a:spcBef>
                <a:spcPct val="0"/>
              </a:spcBef>
              <a:spcAft>
                <a:spcPct val="0"/>
              </a:spcAft>
              <a:buClr>
                <a:srgbClr val="000000"/>
              </a:buClr>
              <a:buSzPct val="100000"/>
              <a:buFont typeface="Times New Roman" charset="0"/>
              <a:tabLst>
                <a:tab pos="449263" algn="l"/>
                <a:tab pos="898525" algn="l"/>
                <a:tab pos="1347788" algn="l"/>
                <a:tab pos="1797050" algn="l"/>
                <a:tab pos="2246313" algn="l"/>
                <a:tab pos="2695575" algn="l"/>
                <a:tab pos="3144838" algn="l"/>
                <a:tab pos="3594100" algn="l"/>
                <a:tab pos="4043363" algn="l"/>
              </a:tabLst>
              <a:defRPr>
                <a:solidFill>
                  <a:schemeClr val="tx1"/>
                </a:solidFill>
                <a:latin typeface="Arial" charset="0"/>
                <a:ea typeface="Noto Sans CJK SC Regular" charset="0"/>
                <a:cs typeface="Noto Sans CJK SC Regular" charset="0"/>
              </a:defRPr>
            </a:lvl7pPr>
            <a:lvl8pPr marL="9502775" indent="-903288" defTabSz="1774825" eaLnBrk="0" fontAlgn="base" hangingPunct="0">
              <a:lnSpc>
                <a:spcPct val="93000"/>
              </a:lnSpc>
              <a:spcBef>
                <a:spcPct val="0"/>
              </a:spcBef>
              <a:spcAft>
                <a:spcPct val="0"/>
              </a:spcAft>
              <a:buClr>
                <a:srgbClr val="000000"/>
              </a:buClr>
              <a:buSzPct val="100000"/>
              <a:buFont typeface="Times New Roman" charset="0"/>
              <a:tabLst>
                <a:tab pos="449263" algn="l"/>
                <a:tab pos="898525" algn="l"/>
                <a:tab pos="1347788" algn="l"/>
                <a:tab pos="1797050" algn="l"/>
                <a:tab pos="2246313" algn="l"/>
                <a:tab pos="2695575" algn="l"/>
                <a:tab pos="3144838" algn="l"/>
                <a:tab pos="3594100" algn="l"/>
                <a:tab pos="4043363" algn="l"/>
              </a:tabLst>
              <a:defRPr>
                <a:solidFill>
                  <a:schemeClr val="tx1"/>
                </a:solidFill>
                <a:latin typeface="Arial" charset="0"/>
                <a:ea typeface="Noto Sans CJK SC Regular" charset="0"/>
                <a:cs typeface="Noto Sans CJK SC Regular" charset="0"/>
              </a:defRPr>
            </a:lvl8pPr>
            <a:lvl9pPr marL="9959975" indent="-903288" defTabSz="1774825" eaLnBrk="0" fontAlgn="base" hangingPunct="0">
              <a:lnSpc>
                <a:spcPct val="93000"/>
              </a:lnSpc>
              <a:spcBef>
                <a:spcPct val="0"/>
              </a:spcBef>
              <a:spcAft>
                <a:spcPct val="0"/>
              </a:spcAft>
              <a:buClr>
                <a:srgbClr val="000000"/>
              </a:buClr>
              <a:buSzPct val="100000"/>
              <a:buFont typeface="Times New Roman" charset="0"/>
              <a:tabLst>
                <a:tab pos="449263" algn="l"/>
                <a:tab pos="898525" algn="l"/>
                <a:tab pos="1347788" algn="l"/>
                <a:tab pos="1797050" algn="l"/>
                <a:tab pos="2246313" algn="l"/>
                <a:tab pos="2695575" algn="l"/>
                <a:tab pos="3144838" algn="l"/>
                <a:tab pos="3594100" algn="l"/>
                <a:tab pos="4043363" algn="l"/>
              </a:tabLst>
              <a:defRPr>
                <a:solidFill>
                  <a:schemeClr val="tx1"/>
                </a:solidFill>
                <a:latin typeface="Arial" charset="0"/>
                <a:ea typeface="Noto Sans CJK SC Regular" charset="0"/>
                <a:cs typeface="Noto Sans CJK SC Regular" charset="0"/>
              </a:defRPr>
            </a:lvl9pPr>
          </a:lstStyle>
          <a:p>
            <a:pPr algn="ctr" eaLnBrk="1">
              <a:defRPr/>
            </a:pPr>
            <a:r>
              <a:rPr lang="en-US" sz="4001" u="sng" dirty="0">
                <a:solidFill>
                  <a:srgbClr val="284389"/>
                </a:solidFill>
                <a:latin typeface="Calibri" panose="020F0502020204030204" pitchFamily="34" charset="0"/>
                <a:cs typeface="Calibri" panose="020F0502020204030204" pitchFamily="34" charset="0"/>
              </a:rPr>
              <a:t>J. Clerk Maxwell</a:t>
            </a:r>
            <a:r>
              <a:rPr lang="en-US" sz="4001" u="sng" baseline="30000" dirty="0">
                <a:solidFill>
                  <a:srgbClr val="284389"/>
                </a:solidFill>
                <a:latin typeface="Calibri" panose="020F0502020204030204" pitchFamily="34" charset="0"/>
                <a:cs typeface="Calibri" panose="020F0502020204030204" pitchFamily="34" charset="0"/>
              </a:rPr>
              <a:t>1,#</a:t>
            </a:r>
            <a:r>
              <a:rPr lang="en-US" sz="4001" baseline="30000" dirty="0">
                <a:solidFill>
                  <a:srgbClr val="284389"/>
                </a:solidFill>
                <a:latin typeface="Calibri" panose="020F0502020204030204" pitchFamily="34" charset="0"/>
                <a:cs typeface="Calibri" panose="020F0502020204030204" pitchFamily="34" charset="0"/>
              </a:rPr>
              <a:t>1</a:t>
            </a:r>
            <a:r>
              <a:rPr lang="en-US" sz="4001" dirty="0">
                <a:solidFill>
                  <a:srgbClr val="284389"/>
                </a:solidFill>
                <a:latin typeface="Calibri" panose="020F0502020204030204" pitchFamily="34" charset="0"/>
                <a:cs typeface="Calibri" panose="020F0502020204030204" pitchFamily="34" charset="0"/>
              </a:rPr>
              <a:t>, Michael Faraday</a:t>
            </a:r>
            <a:r>
              <a:rPr lang="en-US" sz="4001" baseline="30000" dirty="0">
                <a:solidFill>
                  <a:srgbClr val="284389"/>
                </a:solidFill>
                <a:latin typeface="Calibri" panose="020F0502020204030204" pitchFamily="34" charset="0"/>
                <a:cs typeface="Calibri" panose="020F0502020204030204" pitchFamily="34" charset="0"/>
              </a:rPr>
              <a:t>2,#2</a:t>
            </a:r>
            <a:r>
              <a:rPr lang="en-US" sz="4001" dirty="0">
                <a:solidFill>
                  <a:srgbClr val="284389"/>
                </a:solidFill>
                <a:latin typeface="Calibri" panose="020F0502020204030204" pitchFamily="34" charset="0"/>
                <a:cs typeface="Calibri" panose="020F0502020204030204" pitchFamily="34" charset="0"/>
              </a:rPr>
              <a:t>, André M. Ampère</a:t>
            </a:r>
            <a:r>
              <a:rPr lang="en-US" sz="4001" baseline="30000" dirty="0">
                <a:solidFill>
                  <a:srgbClr val="284389"/>
                </a:solidFill>
                <a:latin typeface="Calibri" panose="020F0502020204030204" pitchFamily="34" charset="0"/>
                <a:cs typeface="Calibri" panose="020F0502020204030204" pitchFamily="34" charset="0"/>
              </a:rPr>
              <a:t>3,#1,#2</a:t>
            </a:r>
          </a:p>
          <a:p>
            <a:pPr algn="ctr" eaLnBrk="1">
              <a:defRPr/>
            </a:pPr>
            <a:r>
              <a:rPr lang="en-US" sz="4001" baseline="30000" dirty="0">
                <a:solidFill>
                  <a:srgbClr val="284389"/>
                </a:solidFill>
                <a:latin typeface="Calibri" panose="020F0502020204030204" pitchFamily="34" charset="0"/>
                <a:cs typeface="Calibri" panose="020F0502020204030204" pitchFamily="34" charset="0"/>
              </a:rPr>
              <a:t>#1</a:t>
            </a:r>
            <a:r>
              <a:rPr lang="en-US" sz="4001" dirty="0">
                <a:solidFill>
                  <a:srgbClr val="284389"/>
                </a:solidFill>
                <a:latin typeface="Calibri" panose="020F0502020204030204" pitchFamily="34" charset="0"/>
                <a:cs typeface="Calibri" panose="020F0502020204030204" pitchFamily="34" charset="0"/>
              </a:rPr>
              <a:t>RFIC Lab, My University, Netherlands</a:t>
            </a:r>
          </a:p>
          <a:p>
            <a:pPr algn="ctr" eaLnBrk="1">
              <a:defRPr/>
            </a:pPr>
            <a:r>
              <a:rPr lang="en-US" sz="4001" baseline="30000" dirty="0">
                <a:solidFill>
                  <a:srgbClr val="284389"/>
                </a:solidFill>
                <a:latin typeface="Calibri" panose="020F0502020204030204" pitchFamily="34" charset="0"/>
                <a:cs typeface="Calibri" panose="020F0502020204030204" pitchFamily="34" charset="0"/>
              </a:rPr>
              <a:t>#2</a:t>
            </a:r>
            <a:r>
              <a:rPr lang="en-US" sz="4001" dirty="0">
                <a:solidFill>
                  <a:srgbClr val="284389"/>
                </a:solidFill>
                <a:latin typeface="Calibri" panose="020F0502020204030204" pitchFamily="34" charset="0"/>
                <a:cs typeface="Calibri" panose="020F0502020204030204" pitchFamily="34" charset="0"/>
              </a:rPr>
              <a:t>Microwave Research, Australia</a:t>
            </a:r>
          </a:p>
          <a:p>
            <a:pPr algn="ctr" eaLnBrk="1">
              <a:defRPr/>
            </a:pPr>
            <a:r>
              <a:rPr lang="en-US" sz="4001" dirty="0">
                <a:solidFill>
                  <a:srgbClr val="284389"/>
                </a:solidFill>
                <a:latin typeface="Calibri" panose="020F0502020204030204" pitchFamily="34" charset="0"/>
                <a:cs typeface="Calibri" panose="020F0502020204030204" pitchFamily="34" charset="0"/>
              </a:rPr>
              <a:t>{</a:t>
            </a:r>
            <a:r>
              <a:rPr lang="en-US" sz="4001" baseline="30000" dirty="0">
                <a:solidFill>
                  <a:srgbClr val="284389"/>
                </a:solidFill>
                <a:latin typeface="Calibri" panose="020F0502020204030204" pitchFamily="34" charset="0"/>
                <a:cs typeface="Calibri" panose="020F0502020204030204" pitchFamily="34" charset="0"/>
              </a:rPr>
              <a:t>1</a:t>
            </a:r>
            <a:r>
              <a:rPr lang="en-US" sz="4001" dirty="0">
                <a:solidFill>
                  <a:srgbClr val="284389"/>
                </a:solidFill>
                <a:latin typeface="Calibri" panose="020F0502020204030204" pitchFamily="34" charset="0"/>
                <a:cs typeface="Calibri" panose="020F0502020204030204" pitchFamily="34" charset="0"/>
              </a:rPr>
              <a:t>J.Clerk.Maxwell, </a:t>
            </a:r>
            <a:r>
              <a:rPr lang="en-US" sz="4001" baseline="30000" dirty="0">
                <a:solidFill>
                  <a:srgbClr val="284389"/>
                </a:solidFill>
                <a:latin typeface="Calibri" panose="020F0502020204030204" pitchFamily="34" charset="0"/>
                <a:cs typeface="Calibri" panose="020F0502020204030204" pitchFamily="34" charset="0"/>
              </a:rPr>
              <a:t>3</a:t>
            </a:r>
            <a:r>
              <a:rPr lang="en-US" sz="4001" dirty="0">
                <a:solidFill>
                  <a:srgbClr val="284389"/>
                </a:solidFill>
                <a:latin typeface="Calibri" panose="020F0502020204030204" pitchFamily="34" charset="0"/>
                <a:cs typeface="Calibri" panose="020F0502020204030204" pitchFamily="34" charset="0"/>
              </a:rPr>
              <a:t>Ampere}@my-</a:t>
            </a:r>
            <a:r>
              <a:rPr lang="en-US" sz="4001" dirty="0" err="1">
                <a:solidFill>
                  <a:srgbClr val="284389"/>
                </a:solidFill>
                <a:latin typeface="Calibri" panose="020F0502020204030204" pitchFamily="34" charset="0"/>
                <a:cs typeface="Calibri" panose="020F0502020204030204" pitchFamily="34" charset="0"/>
              </a:rPr>
              <a:t>uni.edu</a:t>
            </a:r>
            <a:r>
              <a:rPr lang="en-US" sz="4001" dirty="0">
                <a:solidFill>
                  <a:srgbClr val="284389"/>
                </a:solidFill>
                <a:latin typeface="Calibri" panose="020F0502020204030204" pitchFamily="34" charset="0"/>
                <a:cs typeface="Calibri" panose="020F0502020204030204" pitchFamily="34" charset="0"/>
              </a:rPr>
              <a:t>, </a:t>
            </a:r>
            <a:r>
              <a:rPr lang="en-US" sz="4001" baseline="30000" dirty="0">
                <a:solidFill>
                  <a:srgbClr val="284389"/>
                </a:solidFill>
                <a:latin typeface="Calibri" panose="020F0502020204030204" pitchFamily="34" charset="0"/>
                <a:cs typeface="Calibri" panose="020F0502020204030204" pitchFamily="34" charset="0"/>
              </a:rPr>
              <a:t>2</a:t>
            </a:r>
            <a:r>
              <a:rPr lang="en-US" sz="4001" dirty="0">
                <a:solidFill>
                  <a:srgbClr val="284389"/>
                </a:solidFill>
                <a:latin typeface="Calibri" panose="020F0502020204030204" pitchFamily="34" charset="0"/>
                <a:cs typeface="Calibri" panose="020F0502020204030204" pitchFamily="34" charset="0"/>
              </a:rPr>
              <a:t>michael@mr.com.au</a:t>
            </a:r>
            <a:endParaRPr lang="en-GB" sz="4001" dirty="0">
              <a:solidFill>
                <a:srgbClr val="454699"/>
              </a:solidFill>
              <a:latin typeface="Calibri" panose="020F0502020204030204" pitchFamily="34" charset="0"/>
              <a:cs typeface="Calibri" panose="020F0502020204030204" pitchFamily="34" charset="0"/>
            </a:endParaRPr>
          </a:p>
        </p:txBody>
      </p:sp>
      <p:sp>
        <p:nvSpPr>
          <p:cNvPr id="29" name="ZoneTexte 39">
            <a:extLst>
              <a:ext uri="{FF2B5EF4-FFF2-40B4-BE49-F238E27FC236}">
                <a16:creationId xmlns:a16="http://schemas.microsoft.com/office/drawing/2014/main" id="{39158E7E-A689-4792-9128-A63A197765A8}"/>
              </a:ext>
            </a:extLst>
          </p:cNvPr>
          <p:cNvSpPr txBox="1"/>
          <p:nvPr/>
        </p:nvSpPr>
        <p:spPr>
          <a:xfrm>
            <a:off x="144204" y="4379232"/>
            <a:ext cx="3703602" cy="2153666"/>
          </a:xfrm>
          <a:prstGeom prst="rect">
            <a:avLst/>
          </a:prstGeom>
          <a:noFill/>
          <a:ln>
            <a:noFill/>
          </a:ln>
        </p:spPr>
        <p:txBody>
          <a:bodyPr wrap="square" rtlCol="0">
            <a:spAutoFit/>
          </a:bodyPr>
          <a:lstStyle/>
          <a:p>
            <a:pPr algn="r"/>
            <a:r>
              <a:rPr lang="en-GB" sz="3601" b="1" dirty="0">
                <a:solidFill>
                  <a:srgbClr val="7030A0"/>
                </a:solidFill>
                <a:latin typeface="+mn-lt"/>
              </a:rPr>
              <a:t>Underline name of presenter!</a:t>
            </a:r>
            <a:br>
              <a:rPr lang="en-GB" sz="3601" b="1" dirty="0">
                <a:solidFill>
                  <a:srgbClr val="7030A0"/>
                </a:solidFill>
                <a:latin typeface="+mn-lt"/>
              </a:rPr>
            </a:br>
            <a:r>
              <a:rPr lang="en-GB" sz="3601" b="1" dirty="0">
                <a:solidFill>
                  <a:srgbClr val="7030A0"/>
                </a:solidFill>
                <a:latin typeface="+mn-lt"/>
              </a:rPr>
              <a:t>(and remove this text box </a:t>
            </a:r>
            <a:r>
              <a:rPr lang="en-GB" sz="3601" b="1" dirty="0">
                <a:solidFill>
                  <a:srgbClr val="7030A0"/>
                </a:solidFill>
                <a:latin typeface="+mn-lt"/>
                <a:sym typeface="Wingdings" pitchFamily="2" charset="2"/>
              </a:rPr>
              <a:t>)</a:t>
            </a:r>
            <a:endParaRPr lang="en-GB" sz="3601" b="1" u="sng" dirty="0">
              <a:solidFill>
                <a:srgbClr val="7030A0"/>
              </a:solidFill>
              <a:latin typeface="+mn-lt"/>
            </a:endParaRPr>
          </a:p>
        </p:txBody>
      </p:sp>
      <p:sp>
        <p:nvSpPr>
          <p:cNvPr id="3" name="Rectangle 1">
            <a:extLst>
              <a:ext uri="{FF2B5EF4-FFF2-40B4-BE49-F238E27FC236}">
                <a16:creationId xmlns:a16="http://schemas.microsoft.com/office/drawing/2014/main" id="{71464CF4-E591-4CDB-90C2-0E1EBEC87BEA}"/>
              </a:ext>
            </a:extLst>
          </p:cNvPr>
          <p:cNvSpPr>
            <a:spLocks noChangeArrowheads="1"/>
          </p:cNvSpPr>
          <p:nvPr/>
        </p:nvSpPr>
        <p:spPr bwMode="auto">
          <a:xfrm>
            <a:off x="24974" y="18922285"/>
            <a:ext cx="22357451" cy="1828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98131" tIns="199065" rIns="398131" bIns="199065" numCol="1" anchor="b" anchorCtr="0" compatLnSpc="1">
            <a:prstTxWarp prst="textNoShape">
              <a:avLst/>
            </a:prstTxWarp>
            <a:spAutoFit/>
          </a:bodyPr>
          <a:lstStyle/>
          <a:p>
            <a:pPr defTabSz="3981586" eaLnBrk="0">
              <a:lnSpc>
                <a:spcPct val="100000"/>
              </a:lnSpc>
              <a:buClrTx/>
              <a:buSzTx/>
            </a:pPr>
            <a:r>
              <a:rPr lang="en-GB" altLang="fr-FR" sz="6601" dirty="0">
                <a:solidFill>
                  <a:srgbClr val="284389"/>
                </a:solidFill>
                <a:latin typeface="Calibri" panose="020F0502020204030204" pitchFamily="34" charset="0"/>
                <a:cs typeface="Calibri" panose="020F0502020204030204" pitchFamily="34" charset="0"/>
              </a:rPr>
              <a:t>Instructions for Poster Presenters</a:t>
            </a:r>
          </a:p>
          <a:p>
            <a:pPr algn="ctr" defTabSz="3981586" eaLnBrk="0">
              <a:lnSpc>
                <a:spcPct val="100000"/>
              </a:lnSpc>
              <a:buClrTx/>
              <a:buSzTx/>
            </a:pPr>
            <a:endParaRPr lang="en-GB" altLang="fr-FR" sz="4001" dirty="0">
              <a:solidFill>
                <a:srgbClr val="284389"/>
              </a:solidFill>
              <a:latin typeface="Calibri" panose="020F0502020204030204" pitchFamily="34" charset="0"/>
              <a:cs typeface="Calibri" panose="020F0502020204030204" pitchFamily="34" charset="0"/>
            </a:endParaRPr>
          </a:p>
          <a:p>
            <a:pPr marL="743004" indent="-743004" algn="just" defTabSz="3981586" eaLnBrk="0">
              <a:lnSpc>
                <a:spcPct val="100000"/>
              </a:lnSpc>
              <a:buClrTx/>
              <a:buSzTx/>
              <a:buFont typeface="Times New Roman" panose="02020603050405020304" pitchFamily="18" charset="0"/>
              <a:buAutoNum type="arabicPeriod"/>
            </a:pPr>
            <a:r>
              <a:rPr lang="en-GB" altLang="fr-FR" sz="3201" dirty="0">
                <a:solidFill>
                  <a:srgbClr val="284389"/>
                </a:solidFill>
                <a:latin typeface="Calibri" panose="020F0502020204030204" pitchFamily="34" charset="0"/>
                <a:cs typeface="Calibri" panose="020F0502020204030204" pitchFamily="34" charset="0"/>
              </a:rPr>
              <a:t>All posters will be displayed in portrait mode (vertical) with 1080px x 1920px resolution on a large LCD screen </a:t>
            </a:r>
            <a:r>
              <a:rPr lang="en-US" altLang="fr-FR" sz="3201" dirty="0">
                <a:solidFill>
                  <a:srgbClr val="284389"/>
                </a:solidFill>
                <a:latin typeface="Calibri" panose="020F0502020204030204" pitchFamily="34" charset="0"/>
                <a:cs typeface="Calibri" panose="020F0502020204030204" pitchFamily="34" charset="0"/>
              </a:rPr>
              <a:t>to engage in direct discussions with small groups of interested viewers</a:t>
            </a:r>
            <a:r>
              <a:rPr lang="en-GB" altLang="fr-FR" sz="3201" dirty="0">
                <a:solidFill>
                  <a:srgbClr val="284389"/>
                </a:solidFill>
                <a:latin typeface="Calibri" panose="020F0502020204030204" pitchFamily="34" charset="0"/>
                <a:cs typeface="Calibri" panose="020F0502020204030204" pitchFamily="34" charset="0"/>
              </a:rPr>
              <a:t>. This template already has the proper sizing; you’ll only need to fill its contents. Select the proper layout depending on your conference via the ‘Home-&gt;Layout’ option list. Use the ‘Joint Session’ layout if your poster session is a joint </a:t>
            </a:r>
            <a:r>
              <a:rPr lang="en-GB" altLang="fr-FR" sz="3201" dirty="0" err="1">
                <a:solidFill>
                  <a:srgbClr val="284389"/>
                </a:solidFill>
                <a:latin typeface="Calibri" panose="020F0502020204030204" pitchFamily="34" charset="0"/>
                <a:cs typeface="Calibri" panose="020F0502020204030204" pitchFamily="34" charset="0"/>
              </a:rPr>
              <a:t>EuMIC</a:t>
            </a:r>
            <a:r>
              <a:rPr lang="en-GB" altLang="fr-FR" sz="3201" dirty="0">
                <a:solidFill>
                  <a:srgbClr val="284389"/>
                </a:solidFill>
                <a:latin typeface="Calibri" panose="020F0502020204030204" pitchFamily="34" charset="0"/>
                <a:cs typeface="Calibri" panose="020F0502020204030204" pitchFamily="34" charset="0"/>
              </a:rPr>
              <a:t>/</a:t>
            </a:r>
            <a:r>
              <a:rPr lang="en-GB" altLang="fr-FR" sz="3201" dirty="0" err="1">
                <a:solidFill>
                  <a:srgbClr val="284389"/>
                </a:solidFill>
                <a:latin typeface="Calibri" panose="020F0502020204030204" pitchFamily="34" charset="0"/>
                <a:cs typeface="Calibri" panose="020F0502020204030204" pitchFamily="34" charset="0"/>
              </a:rPr>
              <a:t>EuMC</a:t>
            </a:r>
            <a:r>
              <a:rPr lang="en-GB" altLang="fr-FR" sz="3201" dirty="0">
                <a:solidFill>
                  <a:srgbClr val="284389"/>
                </a:solidFill>
                <a:latin typeface="Calibri" panose="020F0502020204030204" pitchFamily="34" charset="0"/>
                <a:cs typeface="Calibri" panose="020F0502020204030204" pitchFamily="34" charset="0"/>
              </a:rPr>
              <a:t> or </a:t>
            </a:r>
            <a:r>
              <a:rPr lang="en-GB" altLang="fr-FR" sz="3201" dirty="0" err="1">
                <a:solidFill>
                  <a:srgbClr val="284389"/>
                </a:solidFill>
                <a:latin typeface="Calibri" panose="020F0502020204030204" pitchFamily="34" charset="0"/>
                <a:cs typeface="Calibri" panose="020F0502020204030204" pitchFamily="34" charset="0"/>
              </a:rPr>
              <a:t>EuMC</a:t>
            </a:r>
            <a:r>
              <a:rPr lang="en-GB" altLang="fr-FR" sz="3201" dirty="0">
                <a:solidFill>
                  <a:srgbClr val="284389"/>
                </a:solidFill>
                <a:latin typeface="Calibri" panose="020F0502020204030204" pitchFamily="34" charset="0"/>
                <a:cs typeface="Calibri" panose="020F0502020204030204" pitchFamily="34" charset="0"/>
              </a:rPr>
              <a:t>/</a:t>
            </a:r>
            <a:r>
              <a:rPr lang="en-GB" altLang="fr-FR" sz="3201" dirty="0" err="1">
                <a:solidFill>
                  <a:srgbClr val="284389"/>
                </a:solidFill>
                <a:latin typeface="Calibri" panose="020F0502020204030204" pitchFamily="34" charset="0"/>
                <a:cs typeface="Calibri" panose="020F0502020204030204" pitchFamily="34" charset="0"/>
              </a:rPr>
              <a:t>EuRAD</a:t>
            </a:r>
            <a:r>
              <a:rPr lang="en-GB" altLang="fr-FR" sz="3201" dirty="0">
                <a:solidFill>
                  <a:srgbClr val="284389"/>
                </a:solidFill>
                <a:latin typeface="Calibri" panose="020F0502020204030204" pitchFamily="34" charset="0"/>
                <a:cs typeface="Calibri" panose="020F0502020204030204" pitchFamily="34" charset="0"/>
              </a:rPr>
              <a:t> session.</a:t>
            </a:r>
          </a:p>
          <a:p>
            <a:pPr marL="743004" indent="-743004" algn="just" defTabSz="3981586" eaLnBrk="0">
              <a:lnSpc>
                <a:spcPct val="100000"/>
              </a:lnSpc>
              <a:buClrTx/>
              <a:buSzTx/>
              <a:buFont typeface="Times New Roman" panose="02020603050405020304" pitchFamily="18" charset="0"/>
              <a:buAutoNum type="arabicPeriod"/>
            </a:pP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algn="just" defTabSz="3981586" eaLnBrk="0">
              <a:lnSpc>
                <a:spcPct val="100000"/>
              </a:lnSpc>
              <a:buClrTx/>
              <a:buSzTx/>
              <a:buFont typeface="Times New Roman" panose="02020603050405020304" pitchFamily="18" charset="0"/>
              <a:buAutoNum type="arabicPeriod"/>
            </a:pPr>
            <a:r>
              <a:rPr lang="en-GB" altLang="fr-FR" sz="3201" dirty="0">
                <a:solidFill>
                  <a:srgbClr val="284389"/>
                </a:solidFill>
                <a:latin typeface="Calibri" panose="020F0502020204030204" pitchFamily="34" charset="0"/>
                <a:cs typeface="Calibri" panose="020F0502020204030204" pitchFamily="34" charset="0"/>
              </a:rPr>
              <a:t>To ensure a consistent poster look, do not modify the header and footer logos. You can use the empty space in the header to add your own logos. Please do not modify the paper title/author format and font selection, just replace the text to represent your paper and (co)authors.</a:t>
            </a:r>
          </a:p>
          <a:p>
            <a:pPr marL="743004" indent="-743004" algn="just" defTabSz="3981586" eaLnBrk="0">
              <a:lnSpc>
                <a:spcPct val="100000"/>
              </a:lnSpc>
              <a:buClrTx/>
              <a:buSzTx/>
              <a:buFont typeface="Times New Roman" panose="02020603050405020304" pitchFamily="18" charset="0"/>
              <a:buAutoNum type="arabicPeriod"/>
            </a:pP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algn="just" defTabSz="3981586" eaLnBrk="0">
              <a:lnSpc>
                <a:spcPct val="100000"/>
              </a:lnSpc>
              <a:buClrTx/>
              <a:buSzTx/>
              <a:buFont typeface="Times New Roman" panose="02020603050405020304" pitchFamily="18" charset="0"/>
              <a:buAutoNum type="arabicPeriod"/>
            </a:pPr>
            <a:r>
              <a:rPr lang="en-US" altLang="fr-FR" sz="3201" dirty="0">
                <a:solidFill>
                  <a:srgbClr val="284389"/>
                </a:solidFill>
                <a:latin typeface="Calibri" panose="020F0502020204030204" pitchFamily="34" charset="0"/>
                <a:cs typeface="Calibri" panose="020F0502020204030204" pitchFamily="34" charset="0"/>
              </a:rPr>
              <a:t>Make sure all fonts are embedded to avoid display problems, e.g. using “PDF-A” compatibility when exporting as pdf.</a:t>
            </a: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defTabSz="3981586" eaLnBrk="0">
              <a:lnSpc>
                <a:spcPct val="100000"/>
              </a:lnSpc>
              <a:buClrTx/>
              <a:buSzTx/>
              <a:buFont typeface="+mj-lt"/>
              <a:buAutoNum type="arabicPeriod"/>
            </a:pP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defTabSz="3981586" eaLnBrk="0">
              <a:lnSpc>
                <a:spcPct val="100000"/>
              </a:lnSpc>
              <a:buClrTx/>
              <a:buSzTx/>
              <a:buFont typeface="+mj-lt"/>
              <a:buAutoNum type="arabicPeriod"/>
            </a:pPr>
            <a:r>
              <a:rPr lang="en-GB" altLang="fr-FR" sz="3201" dirty="0">
                <a:solidFill>
                  <a:srgbClr val="284389"/>
                </a:solidFill>
                <a:latin typeface="Calibri" panose="020F0502020204030204" pitchFamily="34" charset="0"/>
                <a:cs typeface="Calibri" panose="020F0502020204030204" pitchFamily="34" charset="0"/>
              </a:rPr>
              <a:t>You are not allowed to attach your own laptop or insert your own USB-stick into the displays of the poster session, as the screens are controlled remotely at least part of the time. </a:t>
            </a:r>
          </a:p>
          <a:p>
            <a:pPr marL="743004" indent="-743004" defTabSz="3981586" eaLnBrk="0">
              <a:lnSpc>
                <a:spcPct val="100000"/>
              </a:lnSpc>
              <a:buClrTx/>
              <a:buSzTx/>
              <a:buFont typeface="+mj-lt"/>
              <a:buAutoNum type="arabicPeriod"/>
            </a:pP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defTabSz="3981586" eaLnBrk="0">
              <a:lnSpc>
                <a:spcPct val="100000"/>
              </a:lnSpc>
              <a:buClrTx/>
              <a:buSzTx/>
              <a:buFont typeface="+mj-lt"/>
              <a:buAutoNum type="arabicPeriod"/>
            </a:pPr>
            <a:r>
              <a:rPr lang="en-GB" altLang="fr-FR" sz="3201" dirty="0">
                <a:solidFill>
                  <a:srgbClr val="284389"/>
                </a:solidFill>
                <a:latin typeface="Calibri" panose="020F0502020204030204" pitchFamily="34" charset="0"/>
                <a:cs typeface="Calibri" panose="020F0502020204030204" pitchFamily="34" charset="0"/>
              </a:rPr>
              <a:t>Poster tips:</a:t>
            </a:r>
          </a:p>
          <a:p>
            <a:pPr marL="2141693" lvl="1" indent="-336575" defTabSz="3981586" eaLnBrk="0">
              <a:lnSpc>
                <a:spcPct val="100000"/>
              </a:lnSpc>
              <a:buClrTx/>
              <a:buSzTx/>
              <a:buFontTx/>
              <a:buChar char="•"/>
            </a:pPr>
            <a:r>
              <a:rPr lang="en-GB" altLang="fr-FR" sz="3201" dirty="0">
                <a:solidFill>
                  <a:srgbClr val="284389"/>
                </a:solidFill>
                <a:latin typeface="Calibri" panose="020F0502020204030204" pitchFamily="34" charset="0"/>
                <a:cs typeface="Calibri" panose="020F0502020204030204" pitchFamily="34" charset="0"/>
              </a:rPr>
              <a:t>Avoid large pieces of text, certainly don’t copy pages of your paper.</a:t>
            </a:r>
          </a:p>
          <a:p>
            <a:pPr marL="2141693" lvl="1" indent="-336575" defTabSz="3981586" eaLnBrk="0">
              <a:lnSpc>
                <a:spcPct val="100000"/>
              </a:lnSpc>
              <a:buClrTx/>
              <a:buSzTx/>
              <a:buFontTx/>
              <a:buChar char="•"/>
            </a:pPr>
            <a:r>
              <a:rPr lang="en-GB" altLang="fr-FR" sz="3201" dirty="0">
                <a:solidFill>
                  <a:srgbClr val="284389"/>
                </a:solidFill>
                <a:latin typeface="Calibri" panose="020F0502020204030204" pitchFamily="34" charset="0"/>
                <a:cs typeface="Calibri" panose="020F0502020204030204" pitchFamily="34" charset="0"/>
              </a:rPr>
              <a:t>To ease readability, don’t use text smaller than 15mm (preferably 20mm!) on the scale of this template</a:t>
            </a:r>
          </a:p>
          <a:p>
            <a:pPr marL="2141693" lvl="1" indent="-336575" defTabSz="3981586" eaLnBrk="0">
              <a:lnSpc>
                <a:spcPct val="100000"/>
              </a:lnSpc>
              <a:buClrTx/>
              <a:buSzTx/>
              <a:buFontTx/>
              <a:buChar char="•"/>
            </a:pPr>
            <a:r>
              <a:rPr lang="en-US" altLang="fr-FR" sz="3201" dirty="0">
                <a:solidFill>
                  <a:srgbClr val="284389"/>
                </a:solidFill>
                <a:latin typeface="Calibri" panose="020F0502020204030204" pitchFamily="34" charset="0"/>
                <a:cs typeface="Calibri" panose="020F0502020204030204" pitchFamily="34" charset="0"/>
              </a:rPr>
              <a:t>A clear introduction, conclusion, the use of color graphics, and headline-style phrases in bullet points allows the audience to quickly grasp the intended message.</a:t>
            </a: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defTabSz="3981586" eaLnBrk="0">
              <a:lnSpc>
                <a:spcPct val="100000"/>
              </a:lnSpc>
              <a:buClrTx/>
              <a:buSzTx/>
              <a:buFont typeface="+mj-lt"/>
              <a:buAutoNum type="arabicPeriod"/>
            </a:pP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defTabSz="3981586" eaLnBrk="0">
              <a:lnSpc>
                <a:spcPct val="100000"/>
              </a:lnSpc>
              <a:buClrTx/>
              <a:buSzTx/>
              <a:buFont typeface="+mj-lt"/>
              <a:buAutoNum type="arabicPeriod"/>
            </a:pPr>
            <a:r>
              <a:rPr lang="en-GB" altLang="fr-FR" sz="3201" dirty="0">
                <a:solidFill>
                  <a:srgbClr val="284389"/>
                </a:solidFill>
                <a:latin typeface="Calibri" panose="020F0502020204030204" pitchFamily="34" charset="0"/>
                <a:cs typeface="Calibri" panose="020F0502020204030204" pitchFamily="34" charset="0"/>
              </a:rPr>
              <a:t>Please follow the upload instructions in the email. Should you have an update, follow the submission instructions in the email.</a:t>
            </a:r>
          </a:p>
          <a:p>
            <a:pPr marL="743004" indent="-743004" defTabSz="3981586" eaLnBrk="0">
              <a:lnSpc>
                <a:spcPct val="100000"/>
              </a:lnSpc>
              <a:buClrTx/>
              <a:buSzTx/>
              <a:buFont typeface="+mj-lt"/>
              <a:buAutoNum type="arabicPeriod"/>
            </a:pP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defTabSz="3981586" eaLnBrk="0">
              <a:lnSpc>
                <a:spcPct val="100000"/>
              </a:lnSpc>
              <a:buClrTx/>
              <a:buSzTx/>
              <a:buFont typeface="+mj-lt"/>
              <a:buAutoNum type="arabicPeriod"/>
            </a:pPr>
            <a:r>
              <a:rPr lang="en-US" altLang="fr-FR" sz="3201" dirty="0">
                <a:solidFill>
                  <a:srgbClr val="284389"/>
                </a:solidFill>
                <a:latin typeface="Calibri" panose="020F0502020204030204" pitchFamily="34" charset="0"/>
                <a:cs typeface="Calibri" panose="020F0502020204030204" pitchFamily="34" charset="0"/>
              </a:rPr>
              <a:t>A single static slide, independent from the poster, in landscape orientation, is to be used for the poster pitches. There is no specific template associated with this slide; you are completely free to design it as desired. Please follow the instructions in the email, as the pitch-slides will be combined for an efficient rotation during the pitches.</a:t>
            </a:r>
          </a:p>
          <a:p>
            <a:pPr marL="743004" indent="-743004" defTabSz="3981586" eaLnBrk="0">
              <a:lnSpc>
                <a:spcPct val="100000"/>
              </a:lnSpc>
              <a:buClrTx/>
              <a:buSzTx/>
              <a:buFont typeface="+mj-lt"/>
              <a:buAutoNum type="arabicPeriod"/>
            </a:pP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defTabSz="3981586" eaLnBrk="0">
              <a:lnSpc>
                <a:spcPct val="100000"/>
              </a:lnSpc>
              <a:buClrTx/>
              <a:buSzTx/>
              <a:buFont typeface="+mj-lt"/>
              <a:buAutoNum type="arabicPeriod"/>
            </a:pPr>
            <a:r>
              <a:rPr lang="en-GB" altLang="fr-FR" sz="3201" dirty="0">
                <a:solidFill>
                  <a:srgbClr val="284389"/>
                </a:solidFill>
                <a:latin typeface="Calibri" panose="020F0502020204030204" pitchFamily="34" charset="0"/>
                <a:cs typeface="Calibri" panose="020F0502020204030204" pitchFamily="34" charset="0"/>
              </a:rPr>
              <a:t>At the </a:t>
            </a:r>
            <a:r>
              <a:rPr lang="en-GB" altLang="fr-FR" sz="3201" dirty="0" err="1">
                <a:solidFill>
                  <a:srgbClr val="284389"/>
                </a:solidFill>
                <a:latin typeface="Calibri" panose="020F0502020204030204" pitchFamily="34" charset="0"/>
                <a:cs typeface="Calibri" panose="020F0502020204030204" pitchFamily="34" charset="0"/>
              </a:rPr>
              <a:t>EuMW</a:t>
            </a:r>
            <a:r>
              <a:rPr lang="en-GB" altLang="fr-FR" sz="3201" dirty="0">
                <a:solidFill>
                  <a:srgbClr val="284389"/>
                </a:solidFill>
                <a:latin typeface="Calibri" panose="020F0502020204030204" pitchFamily="34" charset="0"/>
                <a:cs typeface="Calibri" panose="020F0502020204030204" pitchFamily="34" charset="0"/>
              </a:rPr>
              <a:t> in Utrecht, please contact your poster chairs before your session. Check your poster with them before your session.</a:t>
            </a:r>
          </a:p>
          <a:p>
            <a:pPr marL="743004" indent="-743004" defTabSz="3981586" eaLnBrk="0">
              <a:lnSpc>
                <a:spcPct val="100000"/>
              </a:lnSpc>
              <a:buClrTx/>
              <a:buSzTx/>
              <a:buFont typeface="+mj-lt"/>
              <a:buAutoNum type="arabicPeriod"/>
            </a:pPr>
            <a:endParaRPr lang="en-GB" altLang="fr-FR" sz="3201" dirty="0">
              <a:solidFill>
                <a:srgbClr val="284389"/>
              </a:solidFill>
              <a:latin typeface="Calibri" panose="020F0502020204030204" pitchFamily="34" charset="0"/>
              <a:cs typeface="Calibri" panose="020F0502020204030204" pitchFamily="34" charset="0"/>
            </a:endParaRPr>
          </a:p>
          <a:p>
            <a:pPr marL="743004" indent="-743004" algn="just" defTabSz="3981586" eaLnBrk="0">
              <a:lnSpc>
                <a:spcPct val="100000"/>
              </a:lnSpc>
              <a:buClrTx/>
              <a:buSzTx/>
              <a:buFont typeface="+mj-lt"/>
              <a:buAutoNum type="arabicPeriod"/>
            </a:pPr>
            <a:r>
              <a:rPr lang="en-US" altLang="fr-FR" sz="3201" dirty="0">
                <a:solidFill>
                  <a:srgbClr val="284389"/>
                </a:solidFill>
                <a:latin typeface="Calibri" panose="020F0502020204030204" pitchFamily="34" charset="0"/>
                <a:cs typeface="Calibri" panose="020F0502020204030204" pitchFamily="34" charset="0"/>
              </a:rPr>
              <a:t>It may be helpful to have business cards and paper copies of your written submission available for visitors to take with them to enable future correspondence.</a:t>
            </a:r>
          </a:p>
          <a:p>
            <a:pPr marL="743004" indent="-743004" algn="just" defTabSz="3981586" eaLnBrk="0">
              <a:lnSpc>
                <a:spcPct val="100000"/>
              </a:lnSpc>
              <a:buClrTx/>
              <a:buSzTx/>
              <a:buFont typeface="+mj-lt"/>
              <a:buAutoNum type="arabicPeriod"/>
            </a:pPr>
            <a:endParaRPr lang="en-US" altLang="fr-FR" sz="3201" dirty="0">
              <a:solidFill>
                <a:srgbClr val="284389"/>
              </a:solidFill>
              <a:latin typeface="Calibri" panose="020F0502020204030204" pitchFamily="34" charset="0"/>
              <a:cs typeface="Calibri" panose="020F0502020204030204" pitchFamily="34" charset="0"/>
            </a:endParaRPr>
          </a:p>
          <a:p>
            <a:pPr marL="743004" indent="-743004" algn="just" defTabSz="3981586" eaLnBrk="0">
              <a:lnSpc>
                <a:spcPct val="100000"/>
              </a:lnSpc>
              <a:buClrTx/>
              <a:buSzTx/>
              <a:buFont typeface="+mj-lt"/>
              <a:buAutoNum type="arabicPeriod"/>
            </a:pPr>
            <a:r>
              <a:rPr lang="en-US" altLang="fr-FR" sz="3201" dirty="0">
                <a:solidFill>
                  <a:srgbClr val="284389"/>
                </a:solidFill>
                <a:latin typeface="Calibri" panose="020F0502020204030204" pitchFamily="34" charset="0"/>
                <a:cs typeface="Calibri" panose="020F0502020204030204" pitchFamily="34" charset="0"/>
              </a:rPr>
              <a:t>You can remove this textbox and use all this empty space to create your poster</a:t>
            </a:r>
            <a:endParaRPr lang="en-GB" altLang="fr-FR" sz="4001" dirty="0">
              <a:solidFill>
                <a:srgbClr val="284389"/>
              </a:solidFill>
              <a:latin typeface="Calibri" panose="020F0502020204030204" pitchFamily="34" charset="0"/>
              <a:cs typeface="Calibri" panose="020F0502020204030204" pitchFamily="34" charset="0"/>
            </a:endParaRPr>
          </a:p>
        </p:txBody>
      </p:sp>
      <p:sp>
        <p:nvSpPr>
          <p:cNvPr id="10" name="ZoneTexte 39">
            <a:extLst>
              <a:ext uri="{FF2B5EF4-FFF2-40B4-BE49-F238E27FC236}">
                <a16:creationId xmlns:a16="http://schemas.microsoft.com/office/drawing/2014/main" id="{181CAA98-450B-FCF3-B431-3A1C9FBC2663}"/>
              </a:ext>
            </a:extLst>
          </p:cNvPr>
          <p:cNvSpPr txBox="1"/>
          <p:nvPr/>
        </p:nvSpPr>
        <p:spPr>
          <a:xfrm>
            <a:off x="2" y="10133281"/>
            <a:ext cx="22394861" cy="607667"/>
          </a:xfrm>
          <a:prstGeom prst="rect">
            <a:avLst/>
          </a:prstGeom>
          <a:noFill/>
          <a:ln>
            <a:noFill/>
          </a:ln>
        </p:spPr>
        <p:txBody>
          <a:bodyPr wrap="square" rtlCol="0">
            <a:spAutoFit/>
          </a:bodyPr>
          <a:lstStyle/>
          <a:p>
            <a:pPr algn="ctr"/>
            <a:r>
              <a:rPr lang="en-GB" sz="3601" b="1" dirty="0">
                <a:solidFill>
                  <a:srgbClr val="7030A0"/>
                </a:solidFill>
                <a:latin typeface="+mn-lt"/>
              </a:rPr>
              <a:t>Use all of this empty space to create your poster! (and remove this text box </a:t>
            </a:r>
            <a:r>
              <a:rPr lang="en-GB" sz="3601" b="1" dirty="0">
                <a:solidFill>
                  <a:srgbClr val="7030A0"/>
                </a:solidFill>
                <a:latin typeface="+mn-lt"/>
                <a:sym typeface="Wingdings" pitchFamily="2" charset="2"/>
              </a:rPr>
              <a:t>)</a:t>
            </a:r>
            <a:endParaRPr lang="en-GB" sz="3601" b="1" u="sng" dirty="0">
              <a:solidFill>
                <a:srgbClr val="7030A0"/>
              </a:solidFill>
              <a:latin typeface="+mn-lt"/>
            </a:endParaRPr>
          </a:p>
        </p:txBody>
      </p:sp>
      <p:sp>
        <p:nvSpPr>
          <p:cNvPr id="11" name="ZoneTexte 39">
            <a:extLst>
              <a:ext uri="{FF2B5EF4-FFF2-40B4-BE49-F238E27FC236}">
                <a16:creationId xmlns:a16="http://schemas.microsoft.com/office/drawing/2014/main" id="{0C83C0EB-1722-D9B3-FDDE-78B263F76188}"/>
              </a:ext>
            </a:extLst>
          </p:cNvPr>
          <p:cNvSpPr txBox="1"/>
          <p:nvPr/>
        </p:nvSpPr>
        <p:spPr>
          <a:xfrm>
            <a:off x="7020968" y="941687"/>
            <a:ext cx="12709411" cy="1123000"/>
          </a:xfrm>
          <a:prstGeom prst="rect">
            <a:avLst/>
          </a:prstGeom>
          <a:noFill/>
          <a:ln>
            <a:noFill/>
          </a:ln>
        </p:spPr>
        <p:txBody>
          <a:bodyPr wrap="square" rtlCol="0">
            <a:spAutoFit/>
          </a:bodyPr>
          <a:lstStyle/>
          <a:p>
            <a:pPr algn="ctr"/>
            <a:r>
              <a:rPr lang="en-GB" sz="3601" b="1" dirty="0">
                <a:solidFill>
                  <a:srgbClr val="7030A0"/>
                </a:solidFill>
                <a:latin typeface="+mn-lt"/>
              </a:rPr>
              <a:t>Your logos can go here</a:t>
            </a:r>
            <a:br>
              <a:rPr lang="en-GB" sz="3601" b="1" dirty="0">
                <a:solidFill>
                  <a:srgbClr val="7030A0"/>
                </a:solidFill>
                <a:latin typeface="+mn-lt"/>
              </a:rPr>
            </a:br>
            <a:r>
              <a:rPr lang="en-GB" sz="3601" b="1" dirty="0">
                <a:solidFill>
                  <a:srgbClr val="7030A0"/>
                </a:solidFill>
                <a:latin typeface="+mn-lt"/>
              </a:rPr>
              <a:t>(and remove this text box </a:t>
            </a:r>
            <a:r>
              <a:rPr lang="en-GB" sz="3601" b="1" dirty="0">
                <a:solidFill>
                  <a:srgbClr val="7030A0"/>
                </a:solidFill>
                <a:latin typeface="+mn-lt"/>
                <a:sym typeface="Wingdings" pitchFamily="2" charset="2"/>
              </a:rPr>
              <a:t>)</a:t>
            </a:r>
            <a:endParaRPr lang="en-GB" sz="3601" b="1" u="sng" dirty="0">
              <a:solidFill>
                <a:srgbClr val="7030A0"/>
              </a:solidFill>
              <a:latin typeface="+mn-lt"/>
            </a:endParaRPr>
          </a:p>
        </p:txBody>
      </p:sp>
      <p:sp>
        <p:nvSpPr>
          <p:cNvPr id="14" name="Rectangle 13">
            <a:extLst>
              <a:ext uri="{FF2B5EF4-FFF2-40B4-BE49-F238E27FC236}">
                <a16:creationId xmlns:a16="http://schemas.microsoft.com/office/drawing/2014/main" id="{07C6A540-1764-4DD0-E1FF-8AE158BC828D}"/>
              </a:ext>
            </a:extLst>
          </p:cNvPr>
          <p:cNvSpPr/>
          <p:nvPr/>
        </p:nvSpPr>
        <p:spPr bwMode="auto">
          <a:xfrm>
            <a:off x="20664392" y="27323757"/>
            <a:ext cx="540000" cy="540000"/>
          </a:xfrm>
          <a:prstGeom prst="rect">
            <a:avLst/>
          </a:prstGeom>
          <a:solidFill>
            <a:srgbClr val="7030A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449295"/>
            <a:endParaRPr lang="en-NL">
              <a:latin typeface="Arial" charset="0"/>
            </a:endParaRPr>
          </a:p>
        </p:txBody>
      </p:sp>
      <p:sp>
        <p:nvSpPr>
          <p:cNvPr id="15" name="ZoneTexte 39">
            <a:extLst>
              <a:ext uri="{FF2B5EF4-FFF2-40B4-BE49-F238E27FC236}">
                <a16:creationId xmlns:a16="http://schemas.microsoft.com/office/drawing/2014/main" id="{36253048-F9DA-9EC8-5DB4-824861B06CE1}"/>
              </a:ext>
            </a:extLst>
          </p:cNvPr>
          <p:cNvSpPr txBox="1"/>
          <p:nvPr/>
        </p:nvSpPr>
        <p:spPr>
          <a:xfrm>
            <a:off x="17415729" y="27201489"/>
            <a:ext cx="4629299" cy="1466299"/>
          </a:xfrm>
          <a:prstGeom prst="rect">
            <a:avLst/>
          </a:prstGeom>
          <a:noFill/>
          <a:ln>
            <a:noFill/>
          </a:ln>
        </p:spPr>
        <p:txBody>
          <a:bodyPr wrap="square" rtlCol="0">
            <a:spAutoFit/>
          </a:bodyPr>
          <a:lstStyle/>
          <a:p>
            <a:pPr algn="ctr"/>
            <a:r>
              <a:rPr lang="en-GB" sz="4800" b="1" dirty="0">
                <a:solidFill>
                  <a:srgbClr val="7030A0"/>
                </a:solidFill>
                <a:latin typeface="+mn-lt"/>
              </a:rPr>
              <a:t>This square      is 15x15mm</a:t>
            </a:r>
            <a:endParaRPr lang="en-GB" sz="4800" b="1" u="sng" dirty="0">
              <a:solidFill>
                <a:srgbClr val="7030A0"/>
              </a:solidFill>
              <a:latin typeface="+mn-lt"/>
            </a:endParaRPr>
          </a:p>
        </p:txBody>
      </p:sp>
      <p:pic>
        <p:nvPicPr>
          <p:cNvPr id="18" name="Picture 17">
            <a:extLst>
              <a:ext uri="{FF2B5EF4-FFF2-40B4-BE49-F238E27FC236}">
                <a16:creationId xmlns:a16="http://schemas.microsoft.com/office/drawing/2014/main" id="{35F3FE22-AF25-B7EE-ABAD-CDAF547E51B0}"/>
              </a:ext>
            </a:extLst>
          </p:cNvPr>
          <p:cNvPicPr>
            <a:picLocks noChangeAspect="1"/>
          </p:cNvPicPr>
          <p:nvPr/>
        </p:nvPicPr>
        <p:blipFill>
          <a:blip r:embed="rId3"/>
          <a:stretch>
            <a:fillRect/>
          </a:stretch>
        </p:blipFill>
        <p:spPr>
          <a:xfrm>
            <a:off x="14617812" y="13663986"/>
            <a:ext cx="7429499" cy="3225800"/>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uMW Poster Master">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9900"/>
        </a:solidFill>
        <a:ln w="38100" cap="flat" cmpd="sng" algn="ctr">
          <a:solidFill>
            <a:srgbClr val="284389"/>
          </a:solidFill>
          <a:prstDash val="solid"/>
          <a:round/>
          <a:headEnd type="none" w="med" len="med"/>
          <a:tailEnd type="none" w="med" len="med"/>
        </a:ln>
        <a:effectLst/>
        <a:extLst>
          <a:ext uri="{AF507438-7753-43e0-B8FC-AC1667EBCBE1}">
            <a14:hiddenEffects xmlns="" xmlns:a14="http://schemas.microsoft.com/office/drawing/2010/main" xmlns:p="http://schemas.openxmlformats.org/presentationml/2006/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sz="4800" b="0" i="0" u="none" strike="noStrike" cap="none" normalizeH="0" baseline="0" dirty="0" smtClean="0">
            <a:ln>
              <a:noFill/>
            </a:ln>
            <a:solidFill>
              <a:srgbClr val="284389"/>
            </a:solidFill>
            <a:effectLst/>
            <a:latin typeface="+mn-lt"/>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en-US" sz="1800" b="0" i="0" u="none" strike="noStrike" cap="none" normalizeH="0" baseline="0" smtClean="0">
            <a:ln>
              <a:noFill/>
            </a:ln>
            <a:effectLst/>
            <a:latin typeface="Arial" charset="0"/>
          </a:defRPr>
        </a:defPPr>
      </a:lstStyle>
    </a:lnDef>
    <a:txDef>
      <a:spPr>
        <a:noFill/>
        <a:ln>
          <a:noFill/>
        </a:ln>
      </a:spPr>
      <a:bodyPr wrap="square" rtlCol="0">
        <a:spAutoFit/>
      </a:bodyPr>
      <a:lstStyle>
        <a:defPPr algn="l">
          <a:defRPr sz="4800" dirty="0" smtClean="0">
            <a:solidFill>
              <a:srgbClr val="284389"/>
            </a:solidFill>
            <a:latin typeface="+mn-lt"/>
          </a:defRPr>
        </a:defPPr>
      </a:lstStyle>
    </a:tx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434</TotalTime>
  <Words>542</Words>
  <Application>Microsoft Macintosh PowerPoint</Application>
  <PresentationFormat>Custom</PresentationFormat>
  <Paragraphs>34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EuMW Poster Master</vt:lpstr>
      <vt:lpstr>This is the Paper Title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for Presenting Paper Content on Electronic Posters</dc:title>
  <dc:creator>cc</dc:creator>
  <cp:lastModifiedBy>Oude Alink, Mark (UT-EEMCS)</cp:lastModifiedBy>
  <cp:revision>86</cp:revision>
  <cp:lastPrinted>1601-01-01T00:00:00Z</cp:lastPrinted>
  <dcterms:created xsi:type="dcterms:W3CDTF">2017-05-09T15:38:50Z</dcterms:created>
  <dcterms:modified xsi:type="dcterms:W3CDTF">2025-07-22T07:22:37Z</dcterms:modified>
</cp:coreProperties>
</file>